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6"/>
  </p:notesMasterIdLst>
  <p:sldIdLst>
    <p:sldId id="256" r:id="rId5"/>
    <p:sldId id="257" r:id="rId6"/>
    <p:sldId id="258" r:id="rId7"/>
    <p:sldId id="374" r:id="rId8"/>
    <p:sldId id="259" r:id="rId9"/>
    <p:sldId id="282" r:id="rId10"/>
    <p:sldId id="283" r:id="rId11"/>
    <p:sldId id="284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85" r:id="rId21"/>
    <p:sldId id="302" r:id="rId22"/>
    <p:sldId id="303" r:id="rId23"/>
    <p:sldId id="2008" r:id="rId24"/>
    <p:sldId id="2009" r:id="rId25"/>
    <p:sldId id="2010" r:id="rId26"/>
    <p:sldId id="2011" r:id="rId27"/>
    <p:sldId id="308" r:id="rId28"/>
    <p:sldId id="309" r:id="rId29"/>
    <p:sldId id="269" r:id="rId30"/>
    <p:sldId id="294" r:id="rId31"/>
    <p:sldId id="296" r:id="rId32"/>
    <p:sldId id="297" r:id="rId33"/>
    <p:sldId id="310" r:id="rId34"/>
    <p:sldId id="2012" r:id="rId35"/>
    <p:sldId id="2013" r:id="rId36"/>
    <p:sldId id="2014" r:id="rId37"/>
    <p:sldId id="2015" r:id="rId38"/>
    <p:sldId id="2016" r:id="rId39"/>
    <p:sldId id="2017" r:id="rId40"/>
    <p:sldId id="377" r:id="rId41"/>
    <p:sldId id="317" r:id="rId42"/>
    <p:sldId id="319" r:id="rId43"/>
    <p:sldId id="320" r:id="rId44"/>
    <p:sldId id="321" r:id="rId45"/>
    <p:sldId id="322" r:id="rId46"/>
    <p:sldId id="323" r:id="rId47"/>
    <p:sldId id="325" r:id="rId48"/>
    <p:sldId id="326" r:id="rId49"/>
    <p:sldId id="327" r:id="rId50"/>
    <p:sldId id="2018" r:id="rId51"/>
    <p:sldId id="330" r:id="rId52"/>
    <p:sldId id="331" r:id="rId53"/>
    <p:sldId id="333" r:id="rId54"/>
    <p:sldId id="334" r:id="rId55"/>
    <p:sldId id="335" r:id="rId56"/>
    <p:sldId id="337" r:id="rId57"/>
    <p:sldId id="338" r:id="rId58"/>
    <p:sldId id="2035" r:id="rId59"/>
    <p:sldId id="339" r:id="rId60"/>
    <p:sldId id="340" r:id="rId61"/>
    <p:sldId id="341" r:id="rId62"/>
    <p:sldId id="342" r:id="rId63"/>
    <p:sldId id="343" r:id="rId64"/>
    <p:sldId id="2036" r:id="rId65"/>
    <p:sldId id="2037" r:id="rId66"/>
    <p:sldId id="344" r:id="rId67"/>
    <p:sldId id="345" r:id="rId68"/>
    <p:sldId id="359" r:id="rId69"/>
    <p:sldId id="2005" r:id="rId70"/>
    <p:sldId id="2076" r:id="rId71"/>
    <p:sldId id="2077" r:id="rId72"/>
    <p:sldId id="2078" r:id="rId73"/>
    <p:sldId id="2079" r:id="rId74"/>
    <p:sldId id="2075" r:id="rId75"/>
    <p:sldId id="2093" r:id="rId76"/>
    <p:sldId id="2094" r:id="rId77"/>
    <p:sldId id="2095" r:id="rId78"/>
    <p:sldId id="2096" r:id="rId79"/>
    <p:sldId id="2080" r:id="rId80"/>
    <p:sldId id="2082" r:id="rId81"/>
    <p:sldId id="2081" r:id="rId82"/>
    <p:sldId id="2084" r:id="rId83"/>
    <p:sldId id="2083" r:id="rId84"/>
    <p:sldId id="2086" r:id="rId85"/>
    <p:sldId id="2085" r:id="rId86"/>
    <p:sldId id="2087" r:id="rId87"/>
    <p:sldId id="2088" r:id="rId88"/>
    <p:sldId id="2089" r:id="rId89"/>
    <p:sldId id="2097" r:id="rId90"/>
    <p:sldId id="260" r:id="rId91"/>
    <p:sldId id="262" r:id="rId92"/>
    <p:sldId id="263" r:id="rId93"/>
    <p:sldId id="2038" r:id="rId94"/>
    <p:sldId id="264" r:id="rId95"/>
    <p:sldId id="265" r:id="rId96"/>
    <p:sldId id="301" r:id="rId97"/>
    <p:sldId id="266" r:id="rId98"/>
    <p:sldId id="300" r:id="rId99"/>
    <p:sldId id="267" r:id="rId100"/>
    <p:sldId id="271" r:id="rId101"/>
    <p:sldId id="268" r:id="rId102"/>
    <p:sldId id="270" r:id="rId103"/>
    <p:sldId id="380" r:id="rId104"/>
    <p:sldId id="2043" r:id="rId105"/>
    <p:sldId id="375" r:id="rId106"/>
    <p:sldId id="376" r:id="rId107"/>
    <p:sldId id="272" r:id="rId108"/>
    <p:sldId id="381" r:id="rId109"/>
    <p:sldId id="273" r:id="rId110"/>
    <p:sldId id="2068" r:id="rId111"/>
    <p:sldId id="275" r:id="rId112"/>
    <p:sldId id="382" r:id="rId113"/>
    <p:sldId id="383" r:id="rId114"/>
    <p:sldId id="278" r:id="rId115"/>
    <p:sldId id="384" r:id="rId116"/>
    <p:sldId id="398" r:id="rId117"/>
    <p:sldId id="395" r:id="rId118"/>
    <p:sldId id="346" r:id="rId119"/>
    <p:sldId id="2019" r:id="rId120"/>
    <p:sldId id="2020" r:id="rId121"/>
    <p:sldId id="2021" r:id="rId122"/>
    <p:sldId id="2022" r:id="rId123"/>
    <p:sldId id="2023" r:id="rId124"/>
    <p:sldId id="2024" r:id="rId125"/>
    <p:sldId id="2025" r:id="rId126"/>
    <p:sldId id="354" r:id="rId127"/>
    <p:sldId id="355" r:id="rId128"/>
    <p:sldId id="356" r:id="rId129"/>
    <p:sldId id="2039" r:id="rId130"/>
    <p:sldId id="2059" r:id="rId131"/>
    <p:sldId id="2046" r:id="rId132"/>
    <p:sldId id="2045" r:id="rId133"/>
    <p:sldId id="2052" r:id="rId134"/>
    <p:sldId id="2047" r:id="rId135"/>
    <p:sldId id="2048" r:id="rId136"/>
    <p:sldId id="2053" r:id="rId137"/>
    <p:sldId id="357" r:id="rId138"/>
    <p:sldId id="2006" r:id="rId139"/>
    <p:sldId id="2044" r:id="rId140"/>
    <p:sldId id="2032" r:id="rId141"/>
    <p:sldId id="2031" r:id="rId142"/>
    <p:sldId id="360" r:id="rId143"/>
    <p:sldId id="361" r:id="rId144"/>
    <p:sldId id="363" r:id="rId145"/>
    <p:sldId id="362" r:id="rId146"/>
    <p:sldId id="2026" r:id="rId147"/>
    <p:sldId id="365" r:id="rId148"/>
    <p:sldId id="366" r:id="rId149"/>
    <p:sldId id="367" r:id="rId150"/>
    <p:sldId id="2042" r:id="rId151"/>
    <p:sldId id="369" r:id="rId152"/>
    <p:sldId id="371" r:id="rId153"/>
    <p:sldId id="370" r:id="rId154"/>
    <p:sldId id="2070" r:id="rId155"/>
    <p:sldId id="2069" r:id="rId156"/>
    <p:sldId id="2071" r:id="rId157"/>
    <p:sldId id="2072" r:id="rId158"/>
    <p:sldId id="2074" r:id="rId159"/>
    <p:sldId id="2073" r:id="rId160"/>
    <p:sldId id="397" r:id="rId161"/>
    <p:sldId id="396" r:id="rId162"/>
    <p:sldId id="399" r:id="rId163"/>
    <p:sldId id="372" r:id="rId164"/>
    <p:sldId id="373" r:id="rId165"/>
    <p:sldId id="378" r:id="rId166"/>
    <p:sldId id="2066" r:id="rId167"/>
    <p:sldId id="2067" r:id="rId168"/>
    <p:sldId id="379" r:id="rId169"/>
    <p:sldId id="2007" r:id="rId170"/>
    <p:sldId id="2040" r:id="rId171"/>
    <p:sldId id="385" r:id="rId172"/>
    <p:sldId id="2033" r:id="rId173"/>
    <p:sldId id="2034" r:id="rId174"/>
    <p:sldId id="388" r:id="rId175"/>
    <p:sldId id="389" r:id="rId176"/>
    <p:sldId id="390" r:id="rId177"/>
    <p:sldId id="2027" r:id="rId178"/>
    <p:sldId id="2061" r:id="rId179"/>
    <p:sldId id="2060" r:id="rId180"/>
    <p:sldId id="2041" r:id="rId181"/>
    <p:sldId id="386" r:id="rId182"/>
    <p:sldId id="2028" r:id="rId183"/>
    <p:sldId id="2029" r:id="rId184"/>
    <p:sldId id="2030" r:id="rId185"/>
    <p:sldId id="2062" r:id="rId186"/>
    <p:sldId id="2063" r:id="rId187"/>
    <p:sldId id="2064" r:id="rId188"/>
    <p:sldId id="2065" r:id="rId189"/>
    <p:sldId id="2090" r:id="rId190"/>
    <p:sldId id="2091" r:id="rId191"/>
    <p:sldId id="2092" r:id="rId192"/>
    <p:sldId id="402" r:id="rId193"/>
    <p:sldId id="403" r:id="rId194"/>
    <p:sldId id="400" r:id="rId19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97490E-DEE2-4406-9497-3E65C61CEC40}" v="3" dt="2020-11-13T09:25:35.6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11" autoAdjust="0"/>
    <p:restoredTop sz="94660"/>
  </p:normalViewPr>
  <p:slideViewPr>
    <p:cSldViewPr snapToGrid="0">
      <p:cViewPr varScale="1">
        <p:scale>
          <a:sx n="88" d="100"/>
          <a:sy n="88" d="100"/>
        </p:scale>
        <p:origin x="44" y="3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91" Type="http://schemas.openxmlformats.org/officeDocument/2006/relationships/slide" Target="slides/slide187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slide" Target="slides/slide177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71" Type="http://schemas.openxmlformats.org/officeDocument/2006/relationships/slide" Target="slides/slide167.xml"/><Relationship Id="rId192" Type="http://schemas.openxmlformats.org/officeDocument/2006/relationships/slide" Target="slides/slide188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5" Type="http://schemas.openxmlformats.org/officeDocument/2006/relationships/slide" Target="slides/slide71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61" Type="http://schemas.openxmlformats.org/officeDocument/2006/relationships/slide" Target="slides/slide157.xml"/><Relationship Id="rId182" Type="http://schemas.openxmlformats.org/officeDocument/2006/relationships/slide" Target="slides/slide178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5" Type="http://schemas.openxmlformats.org/officeDocument/2006/relationships/slide" Target="slides/slide61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51" Type="http://schemas.openxmlformats.org/officeDocument/2006/relationships/slide" Target="slides/slide147.xml"/><Relationship Id="rId172" Type="http://schemas.openxmlformats.org/officeDocument/2006/relationships/slide" Target="slides/slide168.xml"/><Relationship Id="rId193" Type="http://schemas.openxmlformats.org/officeDocument/2006/relationships/slide" Target="slides/slide189.xml"/><Relationship Id="rId13" Type="http://schemas.openxmlformats.org/officeDocument/2006/relationships/slide" Target="slides/slide9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20" Type="http://schemas.openxmlformats.org/officeDocument/2006/relationships/slide" Target="slides/slide116.xml"/><Relationship Id="rId141" Type="http://schemas.openxmlformats.org/officeDocument/2006/relationships/slide" Target="slides/slide137.xml"/><Relationship Id="rId7" Type="http://schemas.openxmlformats.org/officeDocument/2006/relationships/slide" Target="slides/slide3.xml"/><Relationship Id="rId162" Type="http://schemas.openxmlformats.org/officeDocument/2006/relationships/slide" Target="slides/slide158.xml"/><Relationship Id="rId183" Type="http://schemas.openxmlformats.org/officeDocument/2006/relationships/slide" Target="slides/slide179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199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189" Type="http://schemas.openxmlformats.org/officeDocument/2006/relationships/slide" Target="slides/slide185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79" Type="http://schemas.openxmlformats.org/officeDocument/2006/relationships/slide" Target="slides/slide175.xml"/><Relationship Id="rId195" Type="http://schemas.openxmlformats.org/officeDocument/2006/relationships/slide" Target="slides/slide191.xml"/><Relationship Id="rId190" Type="http://schemas.openxmlformats.org/officeDocument/2006/relationships/slide" Target="slides/slide186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185" Type="http://schemas.openxmlformats.org/officeDocument/2006/relationships/slide" Target="slides/slide18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80" Type="http://schemas.openxmlformats.org/officeDocument/2006/relationships/slide" Target="slides/slide176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notesMaster" Target="notesMasters/notesMaster1.xml"/><Relationship Id="rId200" Type="http://schemas.openxmlformats.org/officeDocument/2006/relationships/tableStyles" Target="tableStyles.xml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slide" Target="slides/slide172.xml"/><Relationship Id="rId197" Type="http://schemas.openxmlformats.org/officeDocument/2006/relationships/presProps" Target="presProps.xml"/><Relationship Id="rId201" Type="http://schemas.microsoft.com/office/2015/10/relationships/revisionInfo" Target="revisionInfo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87" Type="http://schemas.openxmlformats.org/officeDocument/2006/relationships/slide" Target="slides/slide183.xml"/><Relationship Id="rId1" Type="http://schemas.openxmlformats.org/officeDocument/2006/relationships/customXml" Target="../customXml/item1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60" Type="http://schemas.openxmlformats.org/officeDocument/2006/relationships/slide" Target="slides/slide56.xml"/><Relationship Id="rId81" Type="http://schemas.openxmlformats.org/officeDocument/2006/relationships/slide" Target="slides/slide77.xml"/><Relationship Id="rId135" Type="http://schemas.openxmlformats.org/officeDocument/2006/relationships/slide" Target="slides/slide131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viewProps" Target="viewProps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104" Type="http://schemas.openxmlformats.org/officeDocument/2006/relationships/slide" Target="slides/slide100.xml"/><Relationship Id="rId125" Type="http://schemas.openxmlformats.org/officeDocument/2006/relationships/slide" Target="slides/slide121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71" Type="http://schemas.openxmlformats.org/officeDocument/2006/relationships/slide" Target="slides/slide67.xml"/><Relationship Id="rId92" Type="http://schemas.openxmlformats.org/officeDocument/2006/relationships/slide" Target="slides/slide8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09T17:21:41.705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751 39,'-83'0,"-159"-22,211 18,20 3,-1-1,-20-5,81 5,116 20,-144-13,-21-5,0 1,0-1,0 0,0 0,0 0,0 0,0 0,0 0,0 1,0-1,0 0,0 0,1 0,-1 0,0 0,0 1,0-1,0 0,0 0,0 0,0 0,0 0,0 1,-1-1,1 0,0 0,0 0,0 0,0 0,0 1,0-1,0 0,0 0,0 0,0 0,0 0,-1 0,1 1,0-1,0 0,0 0,0 0,0 0,0 0,-1 0,1 0,0 0,0 0,0 0,0 0,0 0,-1 0,1 0,-4 2,-1-1,0 1,0-1,1 0,-10 0,-133 2,86-3,0 2,-102 17,144-12,19-7,0 0,0 0,1 1,-1-1,0 0,0 0,0 0,0 1,0-1,0 0,0 0,1 0,-1 1,0-1,0 0,0 0,0 0,1 0,-1 1,0-1,0 0,1 0,-1 0,0 0,0 0,0 0,1 0,-1 0,0 0,0 0,1 0,-1 0,0 0,0 0,1 0,-1 0,40 4,537-2,-271-4,288 2,-465-10,-5 0,170 10,-291 0,0 0,0 0,0 0,1 1,-1-1,0 1,0 0,0 0,0 0,0 0,0 0,5 3,-7-2,1-1,-1 1,0-1,0 1,0 0,0-1,0 1,0 0,0 0,-1 0,1 0,0 0,-1 0,0-1,1 1,-1 0,0 0,0 0,0 0,0 0,-1 4,0-1,1 0,-1-1,0 1,0 0,-1 0,0 0,1-1,-1 1,-1-1,1 1,-1-1,0 0,0 0,-6 7,4-8,0 1,0 0,0-1,0 0,0 0,-1-1,1 1,-1-1,0-1,0 1,-12 1,-46 3,-119-4,104-4,-913 1,974 2,0 1,-22 5,-26 2,-322-7,199-3,188 1,-33-3,33 2,-1 1,0 0,1-1,-1 0,1 1,0-1,-1 0,1 0,0 0,-1 0,1 0,0 0,0 0,0 0,0 0,0-1,0 1,-1-3,-3-7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09T17:22:23.363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5 92,'3'1,"0"0,0 0,0 0,1 0,-2 1,1-1,3 3,7 2,24 14,-30-15,0-1,0 0,1 0,-1-1,1 0,0 0,13 2,-18-5,0 0,0-1,0 1,0-1,0 1,-1-1,1 0,0-1,0 1,-1 0,1-1,0 1,-1-1,0 0,1 0,-1 0,0 0,0 0,3-4,2-4,0 1,0-1,7-17,19-36,-33 63,0-1,1 1,-1 0,0 0,0-1,0 1,1 0,-1-1,0 1,0 0,0 0,0-1,0 1,0 0,0-1,0 1,0 0,0-1,0 1,0 0,0-1,0 1,0 0,0-1,0 1,0 0,0-1,0 1,0 0,0-1,-1 1,1 0,0 0,0-1,-1 1,-12-1,-18 9,15-1,0 1,-28 19,27-15,-34 16,44-26,0 1,1 1,0-1,0 1,0 0,0 0,-8 8,11-8,0 0,0 0,1 0,-1 0,1 1,0-1,0 0,0 1,1 0,0-1,-1 1,1 5,-1-1,1 1,0-1,1 1,0-1,1 13,0-19,-1 0,1 0,0 0,0 0,0 0,0-1,1 1,-1 0,1-1,-1 1,1-1,0 0,0 1,0-1,0 0,1 0,-1 0,0-1,1 1,4 2,11 3,1-1,0-1,0 0,0-2,0 0,29 0,36 6,25 9,1-6,162-2,-200-11,202 1,-257 2,0 1,-1 0,19 6,-30-7,21 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09T17:22:25.114"/>
    </inkml:context>
    <inkml:brush xml:id="br0">
      <inkml:brushProperty name="width" value="0.35" units="cm"/>
      <inkml:brushProperty name="height" value="0.35" units="cm"/>
      <inkml:brushProperty name="ignorePressure" value="1"/>
    </inkml:brush>
  </inkml:definitions>
  <inkml:trace contextRef="#ctx0" brushRef="#br0">105 361,'0'-34,"-2"-1,-7-45,5 45,4 29,0 1,0 0,-1-1,0 1,0 0,0 0,0 0,-1 0,0 0,0 0,0 0,-1 1,1-1,-6-6,-1 1,2 1,-1-1,-9-19,0 3,11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5T13:07:07.25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5T13:07:07.258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5T13:07:05.461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5T13:07:06.187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9-15T13:06:33.219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18735 6533,'-8'19,"-1"0,-12 18,-4 6,-53 101,-25 62,-139 412,53 28,-203 560,195-711,-45 117,32 12,110-241,36-42,54-262,1 138,11-181,0-1,3 0,0 0,3 0,11 34,-10-46,0 0,2-1,0 0,2-1,0 0,1-1,1-1,19 19,-7-13,0 0,2-3,1 0,1-2,0-1,43 19,34 9,3-5,122 30,495 89,301-9,295-25,215-29,91-38,-62-53,-221-52,-313-44,-823 61,276-74,-427 84,104-46,-144 55,-1-1,0-1,0-1,-1 0,29-28,-41 34,0 0,-1-1,0 1,0-1,0 0,-1-1,0 1,0-1,-1 0,0 0,0 0,-1 0,1-9,-2 8,-1-1,0 1,0-1,-1 1,-1 0,1 0,-1-1,-1 1,0 0,0 1,-1-1,-6-11,-5-3,0 0,-1 0,-1 2,-2 0,-20-18,-16-12,-100-67,3 19,-5 8,-202-87,52 51,-346-94,-530-58,380 150,-854-25,-820 139,1589 58,215 8,211-6,185-15,252-26,0-2,-41-1,62-4,12-3,39-11,192-39,244-26,318-4,369 14,358 32,314 56,2136 162,-2284-48,-420 7,-807-61,-110 8,-295-66,-2 3,67 33,-109-45,-1 0,0 1,-1 1,0 0,-1 2,0-1,16 20,-26-27,0 1,-1 1,0-1,0 0,-1 1,1 0,-2 0,1 0,-1 0,0 0,0 1,-1-1,0 1,0-1,0 12,-3-8,0 1,0-1,-1 0,0 0,-1 0,0 0,-1 0,0-1,-1 0,0 0,-8 9,-9 10,-1-1,-1-1,-54 44,-166 105,-513 240,-303 77,-215 51,-1512 551,1490-615,164-86,212-97,228-91,221-72,420-119,1 3,0 1,-64 36,108-50,-1 1,0 0,1 1,0-1,1 1,0 1,-7 8,11-12,0 1,0 0,1-1,-1 1,1 0,0 0,1 0,-1 1,1-1,0 0,0 8,0-6,2 1,-1-1,1 0,0 1,1-1,0 0,0 0,3 7,3 3,0-1,20 31,9 1,3 0,83 77,245 190,178 113,206 113,173 58,27-26,-122-99,-187-125,-177-123,-396-197,2-3,140 32,-166-51,0-2,-1-1,1-3,0-2,0-2,0-1,0-3,-1-2,44-14,-5-6,-2-3,-2-4,129-77,286-229,-38-42,-223 168,-68 47,-141 142,0-1,23-37,-44 59,-1 1,0 0,-1-1,1 1,-1-1,0 0,2-11,-4 14,0 0,0 0,0 1,0-1,0 0,-1 0,1 1,-1-1,0 0,0 1,0-1,0 1,0-1,-3-3,1 1,-1 1,0 0,0 0,0 0,0 1,0 0,-1 0,-5-4,-8-2,0 1,-19-7,-84-21,-123-19,-470-78,-440-74,-448-106,-391-131,-269-131,-57-126,168-103,342-39,436 22,853 430,103 10,312 271,5-4,6-5,4-4,-83-153,116 168,5-1,5-3,5-1,-35-153,51 145,5-2,6 0,0-162,17 172,4 1,6 0,26-113,-22 154,4 1,3 0,2 2,54-103,-55 130,1 1,2 1,2 1,1 1,2 2,1 1,48-38,-35 39,1 2,1 2,1 2,2 2,0 3,105-31,-59 27,115-14,167 5,630 55,359 117,365 106,297 90,144 36,-49-12,-189-37,-248-53,-236-44,-1344-206,1029 161,-84 18,-208 1,-219-6,-532-157,-2 4,138 81,-204-104,-1 2,0 1,-1 0,-1 2,-1 1,-1 1,-1 1,21 30,-33-40,0 0,-1 1,0 0,-1 0,-1 1,0-1,-1 1,-1 1,0-1,-1 0,-1 1,0-1,-1 1,-3 16,-1-9,0-1,-2 0,-1-1,-1 1,0-1,-2-1,0 1,-1-2,-19 26,-6 1,-3-1,-1-2,-2-1,-66 49,-6-5,-223 125,-314 96,-159-27,274-135,-690 93,486-171,440-75,234 2,-115-28,147 25,0-2,1-1,-55-28,70 30,1-1,0 0,1-2,0 0,1 0,-15-18,21 20,0 0,0-2,2 1,-1-1,2 0,0 0,0 0,1-1,1 0,0 0,1-1,0 1,2-1,-1 1,2-1,0 1,2-20,1 14,1 0,0 0,2 0,0 0,13-25,-5 16,1 2,1-1,32-38,-5 18,1 1,2 3,3 1,1 3,66-41,28-6,257-114,236-46,-40 61,-135 64,-175 54,-258 62,0-1,31-12,-59 19,-1-1,0 1,1 0,-1 0,0 0,1 0,-1 0,0 0,0-1,1 1,-1 0,0 0,1 0,-1-1,0 1,0 0,0 0,1-1,-1 1,0 0,0 0,0-1,0 1,1 0,-1-1,0 1,0 0,0-1,0 1,0 0,0-1,0 1,0 0,0-1,0 1,0 0,0-1,0 1,0 0,0-1,0 1,-1 0,1-1,0 1,0 0,-1-1,-22-16,16 13,-13-7,1-2,0 0,-25-25,22 17,2-2,1 0,1-1,1-1,1-1,-17-36,-1-19,3 0,-40-165,-37-395,35-239,47-198,53-43,58 94,50 194,17 234,-13 221,-127 350,2 0,0 1,2 1,1 1,21-25,-36 47,1 0,1 0,-1 0,0 0,1 1,-1-1,1 1,0 0,0 0,4-1,-6 2,-1 1,1 0,-1-1,1 1,0 0,-1 0,1 0,0 0,-1 1,1-1,0 0,-1 1,1-1,-1 1,1-1,-1 1,1 0,-1 0,1-1,0 3,1-1,0 1,0 0,0 0,0 1,-1-1,0 1,0-1,0 1,2 5,2 5,-1 1,4 23,0 12,-3 1,0 63,-6-38,-4-1,-16 97,5-91,-4-2,-3 0,-55 129,29-108,-3-2,-5-2,-4-3,-79 94,21-49,-5-5,-7-6,-208 157,-201 91,-154 19,-177 17,-189 17,-1625 468,-601 34,-258-4,145-63,554-119,753-138,751-135,921-282,335-146,-107 76,167-102,0 1,2 1,0 1,-36 45,52-58,1 0,0 1,0 0,1 0,0 0,0 1,1-1,0 1,1 0,0 0,0 0,0 10,2-11,0-1,1-1,0 1,0 0,1 0,0 0,0 0,0-1,1 1,0-1,0 0,1 0,7 9,0-2,0-1,0 0,2-1,-1 0,1-1,18 10,26 11,2-2,1-3,110 32,287 58,51-14,61-4,154 14,313 34,475 53,567 54,529 12,421-36,229-73,4-105,-269-122,-480-88,-614-35,-626 5,-543 28,-534 95,-176 58,-1 0,1-1,27-20,-44 28,0 0,0 0,-1 0,1 0,0-1,-1 1,1 0,-1-1,0 0,1 1,-1-1,0 0,0 1,0-1,0 0,0 0,-1 0,1 0,0 0,-1 0,0 0,1-3,-2 3,0 0,0 0,0 1,0-1,0 0,-1 1,1-1,0 1,-1-1,1 1,-1 0,0 0,1 0,-1 0,0 0,0 0,1 0,-1 0,0 1,0-1,-3 0,-23-5,0 2,0 0,-1 2,1 1,-35 4,-52 6,-1 4,2 6,-202 61,177-34,3 6,-217 117,231-100,113-64,-1 0,0 0,0-1,0-1,0 1,-1-2,1 0,-17 2,6-4,-1-2,0 0,-39-10,-220-52,-293-49,-414-40,-453-35,-437-17,-381 10,-217 16,45 19,347 17,529 7,1002 57,424 55,-138-45,236 59,0-1,1-1,0-2,1-1,0-1,-31-24,53 33,-1 0,0 0,1 0,1-1,-1 0,-7-14,11 16,0 1,1-1,-1 0,1 0,0-1,1 1,0 0,0 0,-1-10,3 6,0-1,1 1,0 0,1 0,0 0,0 0,1 0,0 1,1-1,0 1,1 0,-1 1,15-16,7-7,2 2,1 2,1 0,35-22,32-16,107-54,206-75,719-209,433 21,425 60,397 64,311 66,106 65,-188 60,-464 53,-586 50,-554 55,-680-25,-269-49,112 46,-147-51,-1 1,-1 1,44 33,-56-38,-1 1,-1 0,1 1,-2 1,0-1,0 1,8 17,-11-18,-1 0,-1 0,0 1,0-1,-2 1,1 0,-1 0,0 20,-2-13,-1 0,-1-1,-1 1,0-1,-2 0,-6 18,-4 4,-3-2,-1 0,-1-1,-2-1,-2-1,-46 52,-14 4,-4-3,-134 103,-412 251,-306 81,-342 58,-373 49,-301 21,-92-46,166-104,386-142,940-245,150-51,360-58,1-2,-1-2,-61-6,100 5,1-2,-1 1,0-1,1 0,-1 0,1-1,-9-4,13 6,1 0,-1 0,1 0,-1-1,1 1,0 0,-1-1,1 1,0-1,0 1,0-1,0 1,0-1,0 0,1 1,-1-1,1 0,-1 0,1 0,-1-3,1 2,1-1,-1 0,1 0,0 1,0-1,0 0,0 1,1-1,-1 1,1-1,4-5,3-4,1-1,1 2,13-13,36-30,92-63,648-406,399-230,274-183,-863 548,1498-951,-8 41,-740 500,-268 202,-305 206,-642 325,214-66,-326 123,0 2,63-7,-86 13,0 1,1 0,-1 1,1 0,-1 0,0 1,1 0,16 7,-22-7,0 1,-1-1,1 1,-1 0,1 1,-1-1,0 1,0-1,-1 1,1 0,-1 1,0-1,0 0,5 10,-4-4,-1 1,1-1,-2 1,1 0,-2 0,1 0,-2 0,1 15,-3 10,-2-1,-13 61,-49 127,6-69,-6-4,-91 153,33-98,-9-6,-169 194,48-107,-436 382,-720 422,-453 56,-349-19,-147-80,97-128,321-189,464-219,926-339,130-63,347-94,-143 12,196-27,-1 0,-32-5,47 4,-1-1,1 0,0 0,-1 0,1-1,0 0,-7-5,11 6,0 0,1 0,-1 0,0-1,1 0,-1 1,1-1,0 0,0 0,0 0,0 0,1-1,-1 1,1 0,0-1,0 1,0-1,0 1,0-1,1 0,0 1,0-1,0 1,0-1,0 0,1 1,0-1,1-5,4-10,1 1,1-1,1 1,0 0,1 1,1 0,19-21,32-38,85-79,174-140,633-491,159-90,-881 695,-73 56,1368-1065,477-304,260-21,101 128,-130 239,-352 296,-467 290,-466 238,-382 173,-505 138,1 3,109-4,-160 13,0 2,0 0,0 0,-1 1,1 1,-1 0,1 1,-1 0,0 1,-1 0,1 1,20 14,-16-7,0 2,-2 0,1 1,-2 0,22 34,-27-37,1 0,-2 0,11 25,-18-37,1 0,-1 0,1 0,-1 0,0 1,0-1,0 0,1 0,-1 1,0-1,0 0,-1 0,1 0,0 1,0-1,-1 0,0 2,1-2,-1-1,0 1,0 0,0-1,0 1,0-1,0 1,0-1,1 1,-1-1,-1 0,1 1,0-1,0 0,0 0,0 0,0 0,0 0,0 0,0 0,0 0,-2-1,-36-9,0-1,-42-20,63 24,-323-114,-281-63,-288-28,-254-14,-201 12,-113 39,-877 22,-41 184,579 134,-268 145,-380 140,-445 128,-360 120,-133 91,237-4,595-103,790-156,1215-326,218-45,325-142,1 1,-25 20,43-31,0 1,0-1,0 1,1 0,-1 0,1 0,0 0,0 0,1 1,-4 6,6-9,-1-1,1 1,0-1,-1 1,1-1,0 1,0-1,0 1,0-1,1 1,-1 0,0-1,1 1,-1-1,1 0,-1 1,1-1,0 1,-1-1,1 0,0 1,0-1,0 0,0 0,0 0,2 1,2 2,1 0,-1 0,1-1,0 0,0-1,0 1,1-1,8 2,35 6,1-3,1-1,63-3,336-19,957-140,627-150,546-166,454-165,-209 6,-2281 509,3043-676,148-2,-3 59,-227 123,-522 152,-738 159,-757 161,-1001 131,-381 17,123 18,-204-16,0 0,-1 2,0 1,0 1,-1 0,26 15,-45-21,1 1,-1 0,0 0,-1 1,1 0,-1 0,1 0,-1 0,0 0,-1 1,1 0,-1 0,0 0,0 0,-1 0,1 1,-1-1,0 1,2 10,-4-7,0 1,0 0,-1-1,-1 1,0-1,0 1,0-1,-1 0,-1 0,1 0,-2-1,1 1,-7 9,-12 16,-1-1,-1-1,-45 43,-164 133,-83 31,-550 325,-317 101,-369 80,-380 45,-383 27,-321 12,-143-17,139-74,427-133,582-162,597-154,732-194,263-82,1 2,-39 21,76-36,0 1,1 0,-1 0,1 0,-1 0,1 0,-1 1,1-1,-1 0,1 1,0-1,0 1,0-1,-2 4,3-5,1 1,-1 0,0 0,0-1,1 1,-1-1,0 1,1 0,-1-1,0 1,1-1,-1 1,1 0,-1-1,1 1,-1-1,1 0,-1 1,1-1,0 1,-1-1,1 0,-1 0,1 1,0-1,-1 0,1 0,0 0,0 0,-1 0,2 1,27 2,-1-1,1-1,45-4,787-82,-630 59,1167-128,1028-73,766-17,606-5,292 4,-201-1,-702 5,-893 7,-840 35,-736 77,-675 114,123-20,-130 25,-29 4,-7 3,-11 3,0-1,-1 0,1 0,-13 4,-148 60,-460 181,-380 149,-367 148,-335 108,-294 61,-226-12,-71-85,170-143,400-177,1058-225,143-55,454-22,0-3,-137-28,192 27,0-1,1-1,-28-14,43 17,0 0,-1 0,2-1,-1-1,1 1,0-1,-11-12,15 14,1 0,-1 0,1-1,0 1,0-1,1 1,-1-1,1 0,0 0,1 0,-2-10,3 7,0 0,0 0,0 0,1 0,1 0,0 0,0 1,6-16,0 5,1 0,1 1,0 0,16-19,3 0,53-53,12 4,182-129,286-140,187-43,176-33,1409-473,218 97,62 62,-2121 607,1921-557,-629 133,-660 147,-809 262,-287 136,37-29,-58 40,-1 0,0-1,-1 0,0 0,0 0,6-9,-11 14,0 0,1 0,-1-1,0 1,-1 0,1-1,0 1,-1 0,1-1,-1 1,0-1,1 1,-1-1,0 1,-1-1,1 1,-2-6,1 5,0 0,-1 0,0 1,0-1,0 0,0 1,0-1,0 1,-1-1,1 1,-1 0,0 0,1 0,-5-2,-6-2,1 0,-1 1,0 0,-19-3,-96-14,-267 8,-171 41,-1011 161,-461 187,-312 175,-187 145,-68 105,72 38,214-36,337-102,451-169,496-218,701-245,302-63,0-1,-1-2,1-1,-48-5,74 3,0 0,0-1,0 1,1-1,-1 0,0-1,1 1,-6-4,10 5,-1-1,0 1,0-1,1 1,-1-1,1 1,-1-1,1 0,0 0,0 0,0 0,0 0,0 0,0 0,0 0,1 0,-1-4,0 2,1 0,0 0,1 0,-1 0,1 0,0 0,0 0,0 0,1 0,-1 0,3-4,3-5,1 1,0-1,17-17,17-14,2 2,76-57,239-141,819-372,607-87,527 35,360 141,154 220,-82 241,-345 191,-549 110,-1152-94,-146 11,-137 5,-350-129,-2 2,96 67,-136-84,-2 1,0 0,-1 2,0 0,-2 1,26 39,-36-47,-1-1,-1 1,0 1,-1-1,0 1,-1 0,-1 0,0 0,-1 1,0-1,-1 23,-3-16,-1 0,0 0,-2 0,0-1,-2 1,0-1,-1-1,-14 26,-7 4,-1-2,-2-1,-46 50,-191 176,-95 38,-626 432,-322 168,-300 187,-224 143,-87 59,67-71,235-191,352-250,382-256,358-224,398-230,125-74,1 0,0 0,-1 0,2 1,-1 0,0 0,-5 5,11-8,-1-1,1 0,-1 0,0 1,1-1,-1 0,1 0,-1 0,1 0,-1 0,0 1,1-1,-1 0,1 0,-1 0,1 0,-1 0,1 0,-1-1,0 1,1 0,-1 0,1 0,-1 0,1-1,36-9,111-39,-113 37,525-176,431-115,340-83,164-68,-86-21,-801 244,-89 4,-105 0,-360 191,-1-1,-2-3,82-83,-114 102,-1-1,-1 0,-1-1,-1-1,-1 0,-1-1,-1-1,12-38,-18 43,-2 0,0 1,-1-1,-1 0,-1-1,-1 1,-1 0,-1 0,-1 0,-9-35,2 23,-2 1,-1 0,-2 0,-1 2,-1 0,-2 1,-24-30,-6 0,-3 3,-1 2,-81-62,8 21,-169-97,-243-91,-808-236,631 310,-8 32,-1031-117,900 215,-1610 57,693 176,-89 104,-33 65,43 13,147-28,284-64,366-84,664-119,84-30,246-13,-110-16,145 13,-1-1,2-1,-1 0,-42-22,54 23,0-1,1-1,0 0,0-1,0 0,1 0,1-1,0 0,0-1,1 0,0-1,1 1,0-1,1-1,0 1,1-1,-6-24,4 9,2-1,1 1,-1-43,14-117,66-265,37-71,113-587,-92 435,164-467,-224 937,8 4,9 4,163-265,4 99,-9 78,-22 75,-33 65,-142 110,2 3,111-50,-164 83,8-3,1-1,-1 1,1 1,0 0,13-2,-20 4,0 0,0 0,0 0,0 0,0 0,0 1,-1-1,1 1,0-1,0 1,0 0,0 0,-1 0,1 0,0 0,-1 0,1 0,-1 0,1 1,-1-1,0 1,1-1,-1 1,0-1,0 1,0 0,0 0,0-1,-1 1,2 2,-1 3,1 0,-1 1,0-1,0 0,-1 0,0 1,0-1,-1 0,0 0,0 1,-3 7,-2 6,-1 0,-1-1,-1 0,-1 0,-22 33,6-16,-2-2,-1 0,-1-2,-53 43,-13 0,-2-5,-130 71,-540 244,-434 103,-501 77,-554 59,-459 35,2253-551,-1769 424,-20 52,605-105,619-154,1006-319,-284 92,162-58,136-41,11-4,39-18,185-77,828-321,821-273,787-198,726-97,554-10,308 38,-373 151,-3446 720,3726-777,-290 26,-421 49,-536 70,-673 124,-707 167,-1012 289,-150 53,-305 75,88-6,-137 18,-1 1,27 4,-37-4,0 1,0 0,0 0,0 0,-1 0,1 1,0 0,-1 0,7 4,-9-5,0 0,1 1,-1-1,0 0,0 1,0-1,0 1,0 0,0-1,0 1,-1 0,1-1,0 1,-1 0,0 0,1 0,-1 0,0 2,0 0,0 1,-1 0,0 0,0 0,0-1,-1 1,1 0,-5 6,-10 16,-1 0,-1-2,-1 0,-27 27,-438 403,-279 188,-235 164,-233 147,-270 94,-343 52,-388 0,-398-42,-338-86,-208-128,32-173,356-197,620-204,1356-212,195-59,539-4,0-3,1-4,-106-29,160 34,1-2,0 0,-41-24,54 27,0 0,1 0,0-1,0 0,0-1,1 0,1 0,-9-12,11 13,0 1,1-1,0 0,1 0,-1 0,1-1,1 1,-1-1,1 1,0-16,2 11,0-1,1 1,0 0,1-1,1 1,-1 1,8-15,2 0,0 0,2 1,22-28,3 3,48-47,36-20,157-116,314-186,1129-615,661-204,569-109,362 17,62 150,-348 252,-660 285,-772 280,-1088 287,-436 68,0 4,105 7,-160-1,-1 0,0 2,27 8,-39-10,0 1,0-1,-1 1,1 0,-1 0,1 1,-1 0,0 0,5 5,-8-6,0 0,1 0,-1 0,0 0,0 0,-1 1,1-1,-1 1,0-1,1 1,-2 0,1-1,0 7,-1-3,0 0,0 0,-1 0,0 0,0 0,-1 0,-4 12,-7 9,-1-1,-1 0,-1-1,-1-1,-23 26,-184 195,-369 323,471-454,-863 822,-215 207,-197 156,-202 94,-225 47,-187 2,-96-70,56-154,234-224,387-265,451-268,664-331,273-115,0-2,-68 13,105-26,0-1,0 1,0-1,0 0,0 0,0-1,-10-1,14 2,0-1,0 1,0-1,0 1,0 0,0-1,1 0,-1 1,0-1,0 1,0-1,1 0,-1 0,0 1,1-1,-1 0,0 0,1 0,-1 0,1 0,-1 0,1 0,0 0,0 0,-1 0,1 0,0-1,0-2,0 0,1 0,0 1,0-1,0 0,0 1,0-1,1 0,-1 1,3-4,7-11,24-31,151-156,128-109,-251 252,866-867,474-518,309-361,274-260,250-136,161 23,-11 163,-208 266,-369 321,-454 334,-450 309,-380 256,-465 463,-2-3,70-116,-114 163,-1 0,10-32,-19 46,-1 0,0-1,0 0,0-17,-2 25,-1-1,0 1,-1 0,1-1,-1 1,1 0,-1-1,-1 1,1 0,0 0,-1 0,0 0,0 0,0 0,-1 1,-3-5,5 6,-1 0,0 1,1-1,-1 1,0 0,0-1,0 1,0 0,0 0,0 0,-1 1,1-1,0 0,0 1,0-1,-1 1,1 0,0 0,-1 0,1 0,0 0,-1 0,1 1,0-1,-3 2,3-1,0 0,0 0,0 0,1 0,-1 0,0 0,1 1,-1-1,1 0,0 1,-1 0,1-1,0 1,0 0,0-1,0 1,0 0,1 0,-1 0,0 0,1 0,0 0,-1 0,1 0,0 0,0 0,0 3,2 22,1 0,13 51,-15-70,41 226,-32-142,-4 1,-7 110,-7-97,-5 0,-4-1,-38 125,15-104,-4-2,-7-2,-119 209,52-145,-8-5,-265 291,97-168,-436 347,-709 379,-451 27,-449-15,-375-56,-238-95,-18-133,303-194,1527-367,154-62,164-68,171-73,559-2,2-4,0-3,-115-36,166 38,1-2,-57-31,73 34,1-2,0-1,1 0,-24-24,31 25,0 0,1-1,1 0,1-1,0 0,1 0,0-1,2-1,0 1,1-1,0 0,2 0,-4-29,6 13,1 0,2 0,1 0,2 1,1-1,1 0,2 1,17-43,8-10,5 1,3 2,62-94,270-335,147-75,129-62,968-767,292-40,161 83,41 164,-91 242,-247 271,-344 253,-365 204,-833 202,285-9,-419 44,0 4,0 4,126 25,-176-21,0 2,-1 2,0 2,-2 2,78 44,-94-45,0 2,-2 1,0 1,-2 1,0 2,-2 0,0 1,-2 1,-1 1,-1 1,-1 1,-2 0,0 1,11 36,-11-15,-2 0,-3 0,-1 1,-3 1,-2-1,-3 1,-1-1,-12 78,-1-45,-4-1,-3-1,-5-1,-2-1,-40 79,7-40,-5-3,-4-3,-6-3,-107 123,15-49,-8-6,-332 260,137-166,-592 331,-928 323,-574 42,-506 11,-346-23,-19-84,282-145,590-212,1502-352,190-68,192-72,511-25,0-3,1-4,-119-28,165 30,0-1,1-2,0 0,-21-12,32 15,0 0,0-1,1 0,0 0,0 0,1-1,-12-16,15 18,0-1,0-1,1 1,-1 0,2-1,-1 0,1 0,0 0,-1-14,3 10,0 0,0 0,1 0,1 0,0 0,7-23,-1 11,2 1,1-1,18-29,0 8,42-51,19-6,141-127,241-163,139-54,976-569,378-87,255 4,2397-714,-3085 1349,1712-283,-1383 467,-461 177,-879 115,-397-2,162 36,-226-33,-1 2,0 4,72 33,-99-37,-1 2,0 0,-1 3,-2 0,39 36,-47-36,-1 0,0 2,-2 0,-1 1,0 0,17 39,-19-29,-1 1,-2 0,-1 0,-2 1,4 40,-6-10,-3 1,-9 106,-48 191,-13-76,-120 315,-260 484,-205 167,-205 102,-221 36,-210-29,-123-101,90-212,376-334,689-502,247-206,0 1,1 1,-14 19,17-12,5-17,0 1,0-1,0 1,0-1,0 1,0-1,1 0,-1 1,0-1,0 1,1-1,-1 0,0 1,0-1,1 0,-1 1,0-1,1 0,-1 0,1 1,-1-1,0 0,1 0,-1 0,1 1,4-1,-1 1,1-1,-1 0,1 0,-1 0,1-1,-1 1,0-1,8-2,86-29,233-109,975-484,-1076 513,1584-768,796-357,335-124,-27 29,-384 168,-599 265,-628 290,-541 272,-548 259,-194 71,0 1,1 1,32-3,-52 7,0 1,0 1,0-1,-1 0,9 3,-12-3,1 1,-1-1,0 1,1 0,-1-1,0 1,1 0,-1 0,0 0,0 0,0 0,0 0,0 0,2 2,-3-1,1 1,0 0,0-1,-1 1,0 0,1-1,-1 1,0 0,0 0,-1-1,1 1,0 0,-1-1,0 1,1 0,-1-1,0 1,-1-1,-1 4,-7 13,-1 0,0 0,-15 17,-83 94,-276 246,-296 164,-411 182,-529 171,-659 158,-662 171,-578 180,-337 109,-30-21,195-133,418-236,629-303,1604-534,201-93,208-102,398-83,192-8,1-2,-53-12,79 13,0-1,0-1,1 0,0-1,0-1,-18-11,26 15,1-1,0 0,0 0,1-1,-1 1,1-1,0 0,0 0,1-1,-1 1,1-1,-5-11,7 10,-1 0,1 0,-1 0,2-1,-1 1,1 0,0 0,1 0,0 0,0 0,4-14,1 4,1-1,0 1,1 1,1-1,16-20,4-3,64-66,89-61,351-227,214-75,207-64,1539-685,689-121,539-36,17 154,63 110,3813-827,-5234 1394,-821 217,-1053 244,-159 51,-319 31,0 1,0 2,0 0,0 2,49 12,-71-13,0-1,0 1,0-1,-1 2,1-1,-1 1,10 7,-13-8,1-1,-1 1,0 0,0 0,0 0,0 0,0 0,-1 0,0 0,1 1,-1-1,1 5,-2 0,0 0,0 0,0 1,-1-1,-1 0,1 0,-1 0,-1-1,1 1,-1 0,-1-1,1 1,-8 9,-12 21,-2-2,-41 47,-140 134,-89 51,-567 423,-384 196,-424 172,-492 165,-511 160,-431 130,-6567 2854,7341-3398,821-393,1119-460,372-113,0 0,0-2,-25 1,41-3,0 0,-1 0,1-1,0 1,0-1,0 1,0-1,0 0,-2-1,3 2,1 0,-1 0,1-1,-1 1,1 0,0-1,-1 1,1-1,-1 1,1-1,0 1,0-1,-1 1,1-1,0 1,0-1,0 1,-1-1,1 1,0-1,0 1,0-1,0 1,0-1,0 1,0-2,2-2,0-1,0 1,1 0,-1 0,1 0,0 0,0 0,0 1,1-1,-1 1,6-4,99-75,311-169,1230-568,1038-322,887-190,680-61,368 60,52 115,-3069 815,1065-271,743-252,-1011 173,-915 190,-742 233,-712 314,159-72,-179 81,-1 1,1 0,0 1,0 0,14-1,-27 5,1 0,-1 0,1 0,-1 0,0 0,1 0,-1 0,1 0,-1 0,1 0,-1 0,1 0,-1 0,0 1,1-1,-1 0,1 0,-1 1,0-1,1 0,-1 0,1 1,-1-1,0 0,0 1,1-1,-1 0,0 1,0-1,1 1,-1-1,0 1,0 1,0-1,0 1,0-1,-1 1,1 0,0-1,-1 1,1-1,-1 0,0 1,0-1,-1 3,-12 16,-2 0,-23 24,-307 286,-315 200,-379 160,-424 119,-453 97,-425 63,-355 26,-247-24,-99-64,70-106,203-157,328-180,426-171,477-157,952-125,116-42,393 21,-1-4,-123-39,173 44,1-2,0-1,1-2,0 0,1-2,1-1,-29-24,41 29,1-1,0 1,1-2,0 0,1 0,1-1,0 0,1 0,1-1,0 0,-8-33,10 22,1 0,1 1,2-1,1 0,1 0,1 0,1 0,12-47,4 6,3 0,4 2,60-115,2 27,136-181,261-263,172-99,1151-938,601-227,414-87,215 9,-31 114,-261 186,-441 231,-559 286,-577 312,-787 518,-123 73,-222 186,-1-2,34-45,-65 75,-1-1,0 1,0-1,6-15,-10 21,1 0,-1-1,1 1,-1 0,0-1,0 1,1 0,-1-1,0 1,0 0,0-1,-1 1,1 0,0-1,0 1,-1 0,1-1,-1 1,1 0,-2-2,1 1,-1 1,1 0,0 0,-1 0,1 0,-1 0,1 1,-1-1,1 0,-1 1,0-1,1 1,-1 0,0-1,1 1,-1 0,-2 0,-6 0,0 1,1-1,-20 5,-24 10,-89 37,-599 307,-273 187,764-410,-1614 859,-610 255,-522 180,-406 111,-234 31,31-67,325-202,545-286,676-323,1293-473,173-89,505-117,-1-4,-153 0,216-13,1 0,0-2,-40-10,55 11,1 0,-1-1,1 0,0 0,1-1,-1 0,1-1,-13-11,16 13,1-1,0 0,0 0,0 0,1-1,-1 1,1-1,1 0,-1 0,1 0,0 0,-2-10,3 5,0 0,0 0,1 0,1 1,0-1,0 0,1 0,4-13,2-1,1 0,1 0,23-39,-3 13,53-64,15-2,192-175,316-208,213-75,202-58,1553-743,569-72,386 12,177 66,-48 110,-267 142,-485 172,-639 195,-688 207,-629 191,-682 239,-221 92,53-33,-96 52,1 0,0-1,-1 0,8-7,-12 11,0-1,1 1,-1 0,1-1,-1 1,0 0,0-1,1 1,-1-1,0 1,0-1,1 1,-1-1,0 1,0-1,0 1,0-1,0 1,0-1,0 1,0-1,0 1,0-1,0 1,0-1,0 1,0-1,0 1,-1-1,1 1,0-1,0 1,0 0,-1-1,-1 0,1 0,-1 0,0 0,1 0,-1 0,0 1,0-1,0 1,0-1,1 1,-1 0,-3 0,-49 0,-139 26,-123 33,-650 144,899-189,-1553 332,-661 133,-692 131,-580 114,-345 72,-84 32,191-37,442-85,646-129,758-156,728-154,633-146,572-118,1-1,-1 0,1-1,-1-1,-17 0,28-4,7-2,29-14,414-163,506-183,534-209,546-223,527-215,427-156,288-80,96-11,-85 50,-252 76,-453 111,-602 184,-636 225,-592 224,-703 361,74-58,-120 83,1 0,0-1,-1 1,0-1,6-9,-10 14,1-1,-1 1,0-1,1 0,-1 1,0-1,1 0,-1 1,0-1,0 0,0 1,1-1,-1 0,0 1,0-1,0 0,0 0,0 1,-1-1,1 0,0 1,0-1,0 0,-1 1,1-1,0 0,-1 1,1-1,0 0,-2 0,0 0,1-1,-1 1,0 0,-1 1,1-1,0 0,0 0,0 1,0 0,-1-1,1 1,-3 0,-54 3,-131 33,-546 168,-433 146,-444 139,-420 103,-361 63,-237 17,-53-24,200-70,406-104,522-114,524-112,464-100,442-108,103-29,21-8,8-1,18-3,47-8,150-30,639-143,574-159,567-170,518-153,377-127,207-86,33-25,-179 44,-436 128,-634 195,-689 228,-848 240,-237 57,-102 10,0 0,0 0,-1 1,20 5,-29-6,1 0,0 1,-1-1,1 1,0 0,-1 0,1-1,-1 1,1 0,-1 0,1 0,-1 0,0 1,0-1,1 0,-1 1,0-1,0 0,0 1,0 0,0 1,0-1,-1 1,0-1,0 0,0 1,0-1,-1 0,1 0,0 1,-1-1,0 0,1 0,-1 1,0-1,0 0,0 0,-1 0,-1 2,-5 7,0 0,-1 0,-19 16,-67 50,-222 132,-166 70,-961 479,-613 221,-542 159,-413 99,-230 41,209-116,2876-1102,-2656 1015,644-234,767-263,1022-388,351-173,-46 37,70-51,1 1,0 0,0-1,0 2,0-1,1 0,0 1,0-1,0 1,-4 9,7-13,-1 1,1-1,0 0,0 1,0-1,0 1,0-1,0 1,0-1,1 1,-1-1,0 0,1 1,-1-1,1 0,0 1,-1-1,1 0,0 0,0 1,0-1,-1 0,1 0,0 0,1 0,-1 0,0 0,0 0,0-1,2 2,6 2,-1 0,1-1,0 0,0 0,0-1,0 0,10 0,66 5,1-5,94-9,427-48,251-53,592-94,-452 62,2344-316,700-80,312-35,-271 10,-780 56,-951 104,-876 125,-1423 266,681-126,-534 110,-186 25,0 0,0 1,0 0,0 1,18 3,-31-4,0 1,0-1,0 0,1 0,-1 0,0 1,0-1,0 1,0-1,0 0,0 1,0 0,-1-1,1 1,0 0,0-1,0 1,-1 0,1 0,0 0,-1 0,1-1,0 1,-1 0,1 0,-1 0,0 0,1 0,-1 0,0 1,0-1,1 0,-1 0,0 0,0 0,0 0,0 0,-1 2,-2 3,1-1,-1 1,-1-1,1 0,-1 0,0 0,0 0,0-1,-8 7,-21 17,-40 25,-103 61,-446 232,-493 171,-666 186,-754 192,-712 165,-519 123,-250 32,-11-27,3634-1073,-2962 876,5 30,483-119,574-161,644-193,677-199,907-323,-86 47,148-71,-1 1,0-1,0 1,1-1,0 1,-1 0,1 0,0 1,-2 3,5-7,-1 1,1 0,0-1,0 1,0-1,0 1,0 0,0-1,0 1,0-1,0 1,0 0,0-1,0 1,0-1,0 1,0-1,1 1,-1 0,0-1,0 1,1-1,-1 1,0-1,1 1,-1-1,1 0,-1 1,0-1,1 1,-1-1,1 0,-1 1,1-1,0 0,-1 0,1 1,-1-1,1 0,-1 0,1 0,0 0,0 0,8 3,0-2,-1 1,1-1,17 0,84-6,254-39,916-184,705-155,657-98,559-41,448-2,-382 111,23 23,-2087 249,2241-273,-712 62,-809 79,-727 76,-564 65,-475 87,-151 44,1-1,-1-1,0 1,0-1,0 0,0 0,11-9,-17 12,0 0,0 0,0 0,0-1,0 1,0 0,0 0,0-1,0 1,0 0,0 0,0-1,0 1,0 0,0 0,-1-1,1 1,0 0,0 0,0 0,0-1,0 1,0 0,-1 0,1 0,0 0,0-1,0 1,-1 0,1 0,0 0,0 0,0 0,-1 0,1-1,0 1,0 0,-1 0,1 0,0 0,0 0,0 0,-1 0,1 0,0 0,0 0,-1 0,1 0,0 0,-1 1,-37-1,-160 29,-826 188,-938 243,-882 247,-705 240,-422 196,-73 93,448-109,3440-1078,-2957 926,858-285,967-313,1030-308,225-62,62-18,677-198,817-228,651-162,558-101,450-36,298 2,95 8,-157 20,-388 38,-545 60,-608 76,-595 79,-1052 357,309-180,-307 120,-190 122,67-70,-91 84,0-1,-2-1,19-33,-28 43,-1-1,0-1,-1 1,0-1,3-19,-6 24,-1 0,0 0,0 0,-1 0,-1 0,1 1,-1-1,-1 0,0 0,0 1,-1-1,0 1,0-1,-1 1,-6-10,0 3,-2 1,0 0,0 1,-1 0,-22-16</inkml:trace>
</inkml:ink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8.png>
</file>

<file path=ppt/media/image19.jpeg>
</file>

<file path=ppt/media/image19.png>
</file>

<file path=ppt/media/image2.png>
</file>

<file path=ppt/media/image20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4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FA8B2F-E30D-4D41-8B92-F86D6DC3FA76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0A66F-69EF-4030-9369-7CA70D08AE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1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89F18-B641-49A5-AE7C-E76EA0FE4CC2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5E801-1F4E-469D-B43B-EF0FFBCA1A40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C5AD7-C146-4635-B54D-204281329EF1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79C52-7F43-4624-AEC9-B345DA6403E1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686D0-C5F4-410B-9135-FD42254AED7A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02D6-481B-48EE-ACF4-D230FFD628F5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4528C-0D49-49C4-8DDC-1E2BD15155E9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01626-6F65-4B8D-9C88-26E303BA9C8A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B9CD1-B0B5-4BA9-B6FF-7E2C98B388EC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4F717-DAE6-4CFE-94EC-C215AED2099C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DF9D0-3531-4B0E-BB65-37909FB1AD7F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F6F10-8AC9-45DC-B746-5B31E9CDEDA1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F63-A170-4DE5-B9F2-AE71B6955EB2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D0A7E-7D11-4374-872D-F9B8B14C700D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2CA92-CC8C-4267-A888-5C7F67A36C94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A239C-9BC5-446F-86BB-81D08D5757DF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02CB-DCC7-4791-BEB0-668B34603174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AE84582-18C1-4F01-AEDB-1DC26F0C9625}" type="datetime1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6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customXml" Target="../ink/ink2.xml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30DE4-A01B-4CEE-92B0-7F666338BD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an Intuition for Composition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92A70-474F-437C-BFA9-0E4064BF1D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Sy Brand (they/them), @TartanLlama</a:t>
            </a:r>
          </a:p>
          <a:p>
            <a:r>
              <a:rPr lang="en-US" sz="2400" dirty="0"/>
              <a:t>C++ Developer Advocate, Microsoft</a:t>
            </a:r>
          </a:p>
          <a:p>
            <a:r>
              <a:rPr lang="en-US" sz="2400" dirty="0"/>
              <a:t>Meeting C++, 2020-11-13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A2F58-6CAE-40D7-8B32-2317E34F5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031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 2, 3, 4,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2253673" y="2041237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2286001" y="20089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2854036" y="2452256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7B0B-7140-419C-AEB9-BEDFE8A6E6DE}"/>
              </a:ext>
            </a:extLst>
          </p:cNvPr>
          <p:cNvSpPr txBox="1"/>
          <p:nvPr/>
        </p:nvSpPr>
        <p:spPr>
          <a:xfrm>
            <a:off x="2438401" y="1312098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E9DD4-F7C6-48DC-8B90-A27AA4AE6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50896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Image result for Ben Deane">
            <a:extLst>
              <a:ext uri="{FF2B5EF4-FFF2-40B4-BE49-F238E27FC236}">
                <a16:creationId xmlns:a16="http://schemas.microsoft.com/office/drawing/2014/main" id="{B71E84D7-C7C4-4BB9-A4FB-A5CD6A1B9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54" y="1396037"/>
            <a:ext cx="3773301" cy="406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B70AC2-6CB3-4A77-B856-208DFCCEBCF2}"/>
              </a:ext>
            </a:extLst>
          </p:cNvPr>
          <p:cNvSpPr txBox="1"/>
          <p:nvPr/>
        </p:nvSpPr>
        <p:spPr>
          <a:xfrm>
            <a:off x="5809129" y="1843950"/>
            <a:ext cx="53653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Ben Deane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/>
              <a:t>@ben_deane</a:t>
            </a: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Has lots of talks on monoids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Is awesome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692FDF-B4F9-4655-8621-FBC9C3CA4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8585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7F26-E019-4DBF-90CB-6DC63F24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Monoids in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8784B-AC71-44E6-8E7C-91E1363B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averages (regular or decayed)</a:t>
            </a:r>
          </a:p>
          <a:p>
            <a:r>
              <a:rPr lang="en-US" sz="3200" dirty="0"/>
              <a:t>top-N calculations</a:t>
            </a:r>
          </a:p>
          <a:p>
            <a:r>
              <a:rPr lang="en-US" sz="3200" dirty="0"/>
              <a:t>histograms</a:t>
            </a:r>
          </a:p>
          <a:p>
            <a:r>
              <a:rPr lang="en-US" sz="3200" dirty="0"/>
              <a:t>bloom filters</a:t>
            </a:r>
          </a:p>
          <a:p>
            <a:r>
              <a:rPr lang="en-US" sz="3200" dirty="0"/>
              <a:t>Gaussian distributions</a:t>
            </a:r>
          </a:p>
          <a:p>
            <a:r>
              <a:rPr lang="en-US" sz="3200" dirty="0"/>
              <a:t>count-min sketch</a:t>
            </a:r>
          </a:p>
          <a:p>
            <a:r>
              <a:rPr lang="en-US" sz="3200" dirty="0" err="1"/>
              <a:t>Hyperloglog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7BEEF-F387-45EC-82ED-0E0685A90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80498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e the source image">
            <a:extLst>
              <a:ext uri="{FF2B5EF4-FFF2-40B4-BE49-F238E27FC236}">
                <a16:creationId xmlns:a16="http://schemas.microsoft.com/office/drawing/2014/main" id="{933E6E6F-D383-4793-AEC1-5D43B3499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7150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3EA160-D54F-49F1-9382-7D1550824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21602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EA4-4E7A-427B-88F2-4DA38FFE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A7F6B-7080-418D-9DF9-13FD3B1F2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Image result for transformer">
            <a:extLst>
              <a:ext uri="{FF2B5EF4-FFF2-40B4-BE49-F238E27FC236}">
                <a16:creationId xmlns:a16="http://schemas.microsoft.com/office/drawing/2014/main" id="{562EB4AB-F8FE-49CB-8329-D89EC3E83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803" y="1036278"/>
            <a:ext cx="7412039" cy="4785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FF045-2A0A-4825-B336-4FD58A31A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7054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217D69-D2D2-4BB2-9723-44B22CB4C94D}"/>
              </a:ext>
            </a:extLst>
          </p:cNvPr>
          <p:cNvSpPr txBox="1"/>
          <p:nvPr/>
        </p:nvSpPr>
        <p:spPr>
          <a:xfrm>
            <a:off x="2857849" y="2753334"/>
            <a:ext cx="64763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::transform</a:t>
            </a:r>
          </a:p>
          <a:p>
            <a:b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6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372D8B-1573-4F4D-8B23-232D05DA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962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217D69-D2D2-4BB2-9723-44B22CB4C94D}"/>
              </a:ext>
            </a:extLst>
          </p:cNvPr>
          <p:cNvSpPr txBox="1"/>
          <p:nvPr/>
        </p:nvSpPr>
        <p:spPr>
          <a:xfrm>
            <a:off x="2689411" y="1997839"/>
            <a:ext cx="1243180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::ranges</a:t>
            </a:r>
          </a:p>
          <a:p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::views</a:t>
            </a:r>
          </a:p>
          <a:p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::transform</a:t>
            </a:r>
          </a:p>
          <a:p>
            <a:b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6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87CF0B-F278-45B6-9ECB-F896A87C9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0191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22DA80-3A48-4E67-85B6-E1613752A71A}"/>
              </a:ext>
            </a:extLst>
          </p:cNvPr>
          <p:cNvSpPr txBox="1"/>
          <p:nvPr/>
        </p:nvSpPr>
        <p:spPr>
          <a:xfrm>
            <a:off x="1216960" y="2279474"/>
            <a:ext cx="1190288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cats;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 : cats) {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cute_cats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(cat));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06B9EC-98AC-4BE4-A384-A51C69266051}"/>
                  </a:ext>
                </a:extLst>
              </p14:cNvPr>
              <p14:cNvContentPartPr/>
              <p14:nvPr/>
            </p14:nvContentPartPr>
            <p14:xfrm>
              <a:off x="3366811" y="2554474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06B9EC-98AC-4BE4-A384-A51C692660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8171" y="2545474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5C3F5-7CBA-43E2-8B2F-7984C763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27250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22DA80-3A48-4E67-85B6-E1613752A71A}"/>
              </a:ext>
            </a:extLst>
          </p:cNvPr>
          <p:cNvSpPr txBox="1"/>
          <p:nvPr/>
        </p:nvSpPr>
        <p:spPr>
          <a:xfrm>
            <a:off x="1216960" y="2279474"/>
            <a:ext cx="119028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cats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06B9EC-98AC-4BE4-A384-A51C69266051}"/>
                  </a:ext>
                </a:extLst>
              </p14:cNvPr>
              <p14:cNvContentPartPr/>
              <p14:nvPr/>
            </p14:nvContentPartPr>
            <p14:xfrm>
              <a:off x="3366811" y="2554474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06B9EC-98AC-4BE4-A384-A51C692660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7811" y="2545474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ECA05-745A-4723-A414-5B7F537D9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672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93C6C9-0A2D-49CC-8C48-E24F16E129F8}"/>
              </a:ext>
            </a:extLst>
          </p:cNvPr>
          <p:cNvSpPr txBox="1"/>
          <p:nvPr/>
        </p:nvSpPr>
        <p:spPr>
          <a:xfrm>
            <a:off x="2348917" y="1662225"/>
            <a:ext cx="9058013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(c) {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c);</a:t>
            </a:r>
          </a:p>
          <a:p>
            <a:r>
              <a:rPr lang="en-US" sz="3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    //...</a:t>
            </a: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CDBF416-5D82-4F96-A952-68C9C537E051}"/>
                  </a:ext>
                </a:extLst>
              </p14:cNvPr>
              <p14:cNvContentPartPr/>
              <p14:nvPr/>
            </p14:nvContentPartPr>
            <p14:xfrm>
              <a:off x="2546880" y="4434011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DBF416-5D82-4F96-A952-68C9C537E0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37880" y="442537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3E4B60B-8A1C-49BF-9988-6C511721C02B}"/>
                  </a:ext>
                </a:extLst>
              </p14:cNvPr>
              <p14:cNvContentPartPr/>
              <p14:nvPr/>
            </p14:nvContentPartPr>
            <p14:xfrm>
              <a:off x="3026040" y="2605211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3E4B60B-8A1C-49BF-9988-6C511721C02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7040" y="259621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9861B-EE28-4FBE-99AA-0279D7CF8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75877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22DA80-3A48-4E67-85B6-E1613752A71A}"/>
              </a:ext>
            </a:extLst>
          </p:cNvPr>
          <p:cNvSpPr txBox="1"/>
          <p:nvPr/>
        </p:nvSpPr>
        <p:spPr>
          <a:xfrm>
            <a:off x="1216960" y="2279474"/>
            <a:ext cx="1190288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//...</a:t>
            </a: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F0952B-BC5E-42CB-AF88-16885204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00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3, 3, 4,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2253673" y="2041237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2286001" y="20089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2854036" y="2452256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7337D4-1344-4EE3-BE95-677EA9B5C7CA}"/>
              </a:ext>
            </a:extLst>
          </p:cNvPr>
          <p:cNvSpPr txBox="1"/>
          <p:nvPr/>
        </p:nvSpPr>
        <p:spPr>
          <a:xfrm>
            <a:off x="2438401" y="1312098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9566A-C29E-4BC4-9E44-20172D0EA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28485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22DA80-3A48-4E67-85B6-E1613752A71A}"/>
              </a:ext>
            </a:extLst>
          </p:cNvPr>
          <p:cNvSpPr txBox="1"/>
          <p:nvPr/>
        </p:nvSpPr>
        <p:spPr>
          <a:xfrm>
            <a:off x="1216960" y="2279474"/>
            <a:ext cx="119028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cats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BA5CBF-E4BA-45F7-90F1-42E96B5F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92932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351851" y="2397948"/>
            <a:ext cx="948829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f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get_cat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7F3011-A16B-4BEA-B693-514B98C6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64317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22DA80-3A48-4E67-85B6-E1613752A71A}"/>
              </a:ext>
            </a:extLst>
          </p:cNvPr>
          <p:cNvSpPr txBox="1"/>
          <p:nvPr/>
        </p:nvSpPr>
        <p:spPr>
          <a:xfrm>
            <a:off x="1216960" y="2279474"/>
            <a:ext cx="119028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f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get_cat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f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make_cute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155A4E-419B-4775-B1D5-56056DF4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41861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17E8A185-ACC7-4C93-939F-F03D11D37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519" y="1118235"/>
            <a:ext cx="8942961" cy="462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4F271B-1109-47F5-99D2-20844EA53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88591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293CCC42-B790-4CE7-9AB1-C3F2BEBC7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36" y="654341"/>
            <a:ext cx="9173361" cy="611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9B9383-A95D-4A8B-BDFE-33BAB3768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9676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5F7F9F-197C-4BCB-8962-9D048EFD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53392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B990A5-77A7-4A4D-96CB-75FF61A3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1335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u="sng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5B7674-C6BD-48C8-96A4-7B215C73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5271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EBDA31-B102-4537-8517-6C99075D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66251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76D300-BB23-473A-9616-23BABD7E2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598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3, 3, 4,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3020292" y="2078182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3052620" y="2045854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3620655" y="2489201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BF18D9-30E4-4D1E-B4DA-22FBD0F03F2A}"/>
              </a:ext>
            </a:extLst>
          </p:cNvPr>
          <p:cNvSpPr txBox="1"/>
          <p:nvPr/>
        </p:nvSpPr>
        <p:spPr>
          <a:xfrm>
            <a:off x="3205020" y="1308739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CE0E8-D158-403A-86D1-F6C6992B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7620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7E00D-AC2E-44AF-AA69-D2F04A86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91851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341487-BD77-45C4-81AA-9A3ACA4A6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22599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99FAA-2051-44E4-A7BD-C2525A7855B0}"/>
              </a:ext>
            </a:extLst>
          </p:cNvPr>
          <p:cNvSpPr txBox="1"/>
          <p:nvPr/>
        </p:nvSpPr>
        <p:spPr>
          <a:xfrm>
            <a:off x="1753984" y="2276418"/>
            <a:ext cx="93019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&lt;template 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fmap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                                      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)&gt;)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Templ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CCD2F5-DD42-43D8-8A91-0FB3DCA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33138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ED0BA0B-46DC-494E-86C2-80C8B420D1ED}"/>
              </a:ext>
            </a:extLst>
          </p:cNvPr>
          <p:cNvSpPr txBox="1"/>
          <p:nvPr/>
        </p:nvSpPr>
        <p:spPr>
          <a:xfrm>
            <a:off x="4677706" y="2377024"/>
            <a:ext cx="609738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container of 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transforms the Ts inside the container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2DB530-0919-4B42-8CD9-B0DD144B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9182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ED0BA0B-46DC-494E-86C2-80C8B420D1ED}"/>
              </a:ext>
            </a:extLst>
          </p:cNvPr>
          <p:cNvSpPr txBox="1"/>
          <p:nvPr/>
        </p:nvSpPr>
        <p:spPr>
          <a:xfrm>
            <a:off x="4677706" y="2377024"/>
            <a:ext cx="60973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transforms the </a:t>
            </a: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while maintaining the context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67B21E-587D-4D13-9453-F695BAC5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14014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ED0BA0B-46DC-494E-86C2-80C8B420D1ED}"/>
              </a:ext>
            </a:extLst>
          </p:cNvPr>
          <p:cNvSpPr txBox="1"/>
          <p:nvPr/>
        </p:nvSpPr>
        <p:spPr>
          <a:xfrm>
            <a:off x="4677706" y="2377024"/>
            <a:ext cx="60973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transforms the </a:t>
            </a: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while maintaining the context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29E5F9-8C56-4D6C-ABE7-D0FC26051916}"/>
              </a:ext>
            </a:extLst>
          </p:cNvPr>
          <p:cNvSpPr txBox="1"/>
          <p:nvPr/>
        </p:nvSpPr>
        <p:spPr>
          <a:xfrm>
            <a:off x="1416910" y="3113438"/>
            <a:ext cx="3133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Functor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FC081A-D98D-471C-8B39-DF23F177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48609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99736D-F09C-4F3C-9B38-FD72BDBE6E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268" y="643467"/>
            <a:ext cx="10175464" cy="557106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72C643-3E11-4D39-8E19-3AD125C46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36990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6B81-CF77-4FEE-8325-6461CF70F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959" y="2823882"/>
            <a:ext cx="5782236" cy="1210236"/>
          </a:xfrm>
        </p:spPr>
        <p:txBody>
          <a:bodyPr/>
          <a:lstStyle/>
          <a:p>
            <a:r>
              <a:rPr lang="en-US" sz="6000" dirty="0"/>
              <a:t>Functor Laws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7AD751-1B62-439B-8AFA-65CF66F2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5707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1331259" y="2151529"/>
            <a:ext cx="106836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id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[](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t; };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E7C779-63D9-438B-86F5-251BC0BC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68761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1331259" y="2151529"/>
            <a:ext cx="106836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id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[](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t; };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(functor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(id))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functor;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F724C7-4F14-4F21-B6C2-D36729694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87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 6, 4,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3020292" y="2078182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3052620" y="2045854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3620655" y="2489201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290FC-5D01-45D4-B802-12B868D8608C}"/>
              </a:ext>
            </a:extLst>
          </p:cNvPr>
          <p:cNvSpPr txBox="1"/>
          <p:nvPr/>
        </p:nvSpPr>
        <p:spPr>
          <a:xfrm>
            <a:off x="3205020" y="1308740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09B82-73FE-4104-9976-8C6EE7267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41437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1331259" y="2151529"/>
            <a:ext cx="106836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id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[](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t; };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(id))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FBD6F6-D9E6-4AFA-A27F-78ABB3EF7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413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1331259" y="2151529"/>
            <a:ext cx="106836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functor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(f)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(g)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8770FE-5B80-49DE-B555-300EF8F4E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20280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1331259" y="2151529"/>
            <a:ext cx="1068368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functor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(f)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(g)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                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endParaRPr lang="en-US" sz="3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functor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f,g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6C98DC-1178-44E2-8475-1EA57666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03755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CA55D-6F2E-4160-9BF9-5C39AECE31A3}"/>
              </a:ext>
            </a:extLst>
          </p:cNvPr>
          <p:cNvSpPr txBox="1"/>
          <p:nvPr/>
        </p:nvSpPr>
        <p:spPr>
          <a:xfrm>
            <a:off x="2017059" y="2144805"/>
            <a:ext cx="1068368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(f)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(g)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endParaRPr lang="en-US" sz="3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f,g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E9A863-173F-4A7C-BC02-B007560E9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41681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702145"/>
            <a:ext cx="60948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If you have types you’re manipulating the structure of just to change the values, you may be able to expose a functor.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3962F7-23DD-45AE-97C6-7DF8140CD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3935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370030"/>
            <a:ext cx="60948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Abstract away handling of context</a:t>
            </a:r>
          </a:p>
          <a:p>
            <a:endParaRPr lang="en-US" sz="4000" dirty="0"/>
          </a:p>
          <a:p>
            <a:r>
              <a:rPr lang="en-US" sz="4000" dirty="0"/>
              <a:t>Write code at the level of intent</a:t>
            </a:r>
          </a:p>
          <a:p>
            <a:endParaRPr lang="en-US" sz="4000" dirty="0"/>
          </a:p>
        </p:txBody>
      </p:sp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33EE6730-193C-4688-BF13-47F702C574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6"/>
          <a:stretch/>
        </p:blipFill>
        <p:spPr bwMode="auto">
          <a:xfrm>
            <a:off x="0" y="0"/>
            <a:ext cx="4634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A6307C-0402-42FA-B965-654F77879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762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89F0D-531D-48DA-96AA-2B0B1AF351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8850" y="643467"/>
            <a:ext cx="7874299" cy="557106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A52370-42DF-4AF4-9A22-E0974F1A2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8471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2E16EF-69FD-48B2-869D-EF175484E17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29D823-B90F-45A9-8CF0-D0BC7447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447800"/>
            <a:ext cx="9864979" cy="222657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dirty="0">
                <a:solidFill>
                  <a:schemeClr val="tx1"/>
                </a:solidFill>
              </a:rPr>
              <a:t>Ranges in C++ are functors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D6A002-84F0-4EC2-A457-E2AA653D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46949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2E16EF-69FD-48B2-869D-EF175484E17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29D823-B90F-45A9-8CF0-D0BC7447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dirty="0">
                <a:solidFill>
                  <a:schemeClr val="tx1"/>
                </a:solidFill>
              </a:rPr>
              <a:t>Is this type a range?</a:t>
            </a:r>
            <a:br>
              <a:rPr lang="en-US" sz="5600" dirty="0">
                <a:solidFill>
                  <a:schemeClr val="tx1"/>
                </a:solidFill>
              </a:rPr>
            </a:br>
            <a:br>
              <a:rPr lang="en-US" sz="5600" dirty="0">
                <a:solidFill>
                  <a:schemeClr val="tx1"/>
                </a:solidFill>
              </a:rPr>
            </a:br>
            <a:r>
              <a:rPr lang="en-US" sz="5600" dirty="0">
                <a:solidFill>
                  <a:schemeClr val="tx1"/>
                </a:solidFill>
              </a:rPr>
              <a:t>Does it expose anything which is a range?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05957F-04B0-4808-B99C-ED31B6A8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43058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217D69-D2D2-4BB2-9723-44B22CB4C94D}"/>
              </a:ext>
            </a:extLst>
          </p:cNvPr>
          <p:cNvSpPr txBox="1"/>
          <p:nvPr/>
        </p:nvSpPr>
        <p:spPr>
          <a:xfrm>
            <a:off x="3331684" y="1997839"/>
            <a:ext cx="772050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::ranges</a:t>
            </a:r>
          </a:p>
          <a:p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::views</a:t>
            </a:r>
          </a:p>
          <a:p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::join</a:t>
            </a:r>
          </a:p>
          <a:p>
            <a:b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6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CE661-3288-4974-999C-00EE0BA2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98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 6, 4,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3814619" y="20597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3846947" y="2027381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4414982" y="2470728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D66985-EAA9-4108-A960-D446A863EC97}"/>
              </a:ext>
            </a:extLst>
          </p:cNvPr>
          <p:cNvSpPr txBox="1"/>
          <p:nvPr/>
        </p:nvSpPr>
        <p:spPr>
          <a:xfrm>
            <a:off x="3999347" y="1313507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349CC-DA57-4D0A-A076-94A3155AC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5644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B84F96-7C4A-49ED-B63F-ABE12B939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93745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089E2-61A3-463C-B7B9-A830C6750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91189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8E835F-38F6-4E95-B618-DF65C3CC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97594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1" u="sng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F241B9-FFE4-416D-ADEB-B3210B74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78650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join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7B0A0-8369-4461-99F0-003273E7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58376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join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add_top_hat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2995F8-F84D-48DB-B30F-4930A239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95398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and_then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and_then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add_top_hat</a:t>
            </a:r>
            <a:r>
              <a:rPr lang="en-US" sz="28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188D56-5A0E-4D5C-B1CB-C4700A15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83084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cat_pic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000" dirty="0">
                <a:solidFill>
                  <a:srgbClr val="FFFFFF"/>
                </a:solidFill>
                <a:latin typeface="Consolas" panose="020B0609020204030204" pitchFamily="49" charset="0"/>
              </a:rPr>
              <a:t>  </a:t>
            </a: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sparkly_cat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make_eyes_sparkle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maybe_cat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200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sparkly_cat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top_hat_cat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add_top_hat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sparkly_cat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top_hat_cat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cute_cat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make_smaller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0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top_hat_cat</a:t>
            </a:r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0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      //...</a:t>
            </a:r>
            <a:endParaRPr lang="en-US" sz="2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US" sz="2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549405-E0CA-4CFC-9EE9-0D3777713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2828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pat_head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scratch_belly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112346-F821-4630-8BC1-1B503FD1F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13221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pat_head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scratch_belly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goode_boye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EBFFB6-9ECF-467F-A84D-4EB17B3C9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01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   10, 5, 6, 7, 8, 9, 10}</a:t>
            </a:r>
            <a:endParaRPr lang="en-US" sz="36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DA42077-2A4D-4EC1-9FB2-CBD0FB148A9F}"/>
              </a:ext>
            </a:extLst>
          </p:cNvPr>
          <p:cNvSpPr/>
          <p:nvPr/>
        </p:nvSpPr>
        <p:spPr>
          <a:xfrm>
            <a:off x="3814619" y="20597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901BD90B-2E24-434D-B164-EEFECA0BECE7}"/>
              </a:ext>
            </a:extLst>
          </p:cNvPr>
          <p:cNvSpPr/>
          <p:nvPr/>
        </p:nvSpPr>
        <p:spPr>
          <a:xfrm rot="16200000">
            <a:off x="3846947" y="2027381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2D9F04F-60DB-4FF6-A2B4-736CB4160C62}"/>
              </a:ext>
            </a:extLst>
          </p:cNvPr>
          <p:cNvSpPr/>
          <p:nvPr/>
        </p:nvSpPr>
        <p:spPr>
          <a:xfrm rot="10800000">
            <a:off x="4414982" y="2470728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69C85-2D4A-47D3-84B8-FB2035E136A8}"/>
              </a:ext>
            </a:extLst>
          </p:cNvPr>
          <p:cNvSpPr txBox="1"/>
          <p:nvPr/>
        </p:nvSpPr>
        <p:spPr>
          <a:xfrm>
            <a:off x="3999347" y="1316566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D92FA-75B8-425F-8306-BC69B5C4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489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D5B39-ABD8-4C69-AB17-2E4F1D2F7D84}"/>
              </a:ext>
            </a:extLst>
          </p:cNvPr>
          <p:cNvSpPr txBox="1"/>
          <p:nvPr/>
        </p:nvSpPr>
        <p:spPr>
          <a:xfrm>
            <a:off x="383241" y="1190065"/>
            <a:ext cx="111476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pat_head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scratch_belly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cat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goode_boye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yes_he_is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pat_head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goode_boye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 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and_then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scratch_belly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F9A81F-0965-4060-857F-6BE8F512A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2205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C859EBC-A285-44DA-8446-64CD8E8D5F4A}"/>
              </a:ext>
            </a:extLst>
          </p:cNvPr>
          <p:cNvSpPr txBox="1"/>
          <p:nvPr/>
        </p:nvSpPr>
        <p:spPr>
          <a:xfrm>
            <a:off x="1901372" y="2191657"/>
            <a:ext cx="875937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A Parser for Things is a function from Strings to Lists of Pairs of Things and Strings!</a:t>
            </a:r>
          </a:p>
          <a:p>
            <a:endParaRPr lang="en-US" sz="3200" dirty="0"/>
          </a:p>
          <a:p>
            <a:r>
              <a:rPr lang="en-US" sz="3200" dirty="0"/>
              <a:t>– Fritz </a:t>
            </a:r>
            <a:r>
              <a:rPr lang="en-US" sz="3200" dirty="0" err="1"/>
              <a:t>Ruehr</a:t>
            </a:r>
            <a:r>
              <a:rPr lang="en-US" sz="3200" dirty="0"/>
              <a:t>, Willamette University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33B1A6-820C-4C0A-AA92-8BEFFE89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678456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110D87-3230-4373-8F01-FEBAE8E267CC}"/>
              </a:ext>
            </a:extLst>
          </p:cNvPr>
          <p:cNvSpPr txBox="1"/>
          <p:nvPr/>
        </p:nvSpPr>
        <p:spPr>
          <a:xfrm>
            <a:off x="1023258" y="1443841"/>
            <a:ext cx="1084942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match_char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list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string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c) </a:t>
            </a:r>
          </a:p>
          <a:p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      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push_front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(pair{c, </a:t>
            </a:r>
            <a:r>
              <a:rPr lang="en-US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substr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A5998-E991-457E-9B67-6051FDE54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159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A5566F-3099-41CD-B11E-AB027DBF1962}"/>
              </a:ext>
            </a:extLst>
          </p:cNvPr>
          <p:cNvSpPr txBox="1"/>
          <p:nvPr/>
        </p:nvSpPr>
        <p:spPr>
          <a:xfrm>
            <a:off x="1734456" y="1930400"/>
            <a:ext cx="925285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input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parser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match_char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[c, rest]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parser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(input).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front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assert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'h'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assert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(rest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ello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E0B7E-8540-4ADB-AAE6-E6FB125C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160114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A5566F-3099-41CD-B11E-AB027DBF1962}"/>
              </a:ext>
            </a:extLst>
          </p:cNvPr>
          <p:cNvSpPr txBox="1"/>
          <p:nvPr/>
        </p:nvSpPr>
        <p:spPr>
          <a:xfrm>
            <a:off x="805543" y="2053772"/>
            <a:ext cx="1199605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parser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match_one_of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't'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'f'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and_then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([](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c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't'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match_string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"rue"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match_string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alse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});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1E66B1-4872-435F-8328-CA7A8B59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76597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7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2" name="Picture 9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3" name="Oval 11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13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5" name="Picture 15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17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6D9D44-F49E-4CCD-99CB-83BA2DC6AAE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289" b="756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0098A-A76C-41C9-96BD-D4B15555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08891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420193B-9BE2-422C-925D-E3C01C592A64}"/>
              </a:ext>
            </a:extLst>
          </p:cNvPr>
          <p:cNvSpPr txBox="1"/>
          <p:nvPr/>
        </p:nvSpPr>
        <p:spPr>
          <a:xfrm>
            <a:off x="471715" y="1153887"/>
            <a:ext cx="117202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int_parser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one_of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"123456789"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and_then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[]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many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one_of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"0123456789"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</a:t>
            </a:r>
            <a:r>
              <a:rPr lang="en-US" sz="2800" b="0" dirty="0" err="1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static_cast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(x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[]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acc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(acc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(c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'0'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2D639-49E2-45BF-B7BF-19B7ABEB8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245237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293CCC42-B790-4CE7-9AB1-C3F2BEBC7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36" y="654341"/>
            <a:ext cx="9173361" cy="611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FA39E3-B99A-4C60-A6AF-D094CC32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283226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E37920E5-BDB9-4A39-9EB7-F1BE668CF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531646">
            <a:off x="358627" y="1796720"/>
            <a:ext cx="8261029" cy="326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CB2ABDF3-84C1-42EF-AEAC-F0E2B5C70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5730" y="2780907"/>
            <a:ext cx="3258560" cy="335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C1B2A2-7BDA-4A8C-AC59-1E2473B0C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2860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e the source image">
            <a:extLst>
              <a:ext uri="{FF2B5EF4-FFF2-40B4-BE49-F238E27FC236}">
                <a16:creationId xmlns:a16="http://schemas.microsoft.com/office/drawing/2014/main" id="{ED13F11E-5E0F-43F2-8CF2-B3A6A1C91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0"/>
            <a:ext cx="9763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0F3189-7A29-4CB3-A414-0743D2A5D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048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                        }</a:t>
            </a:r>
            <a:endParaRPr lang="en-US" sz="3600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D603BFDB-B10D-4832-B8C5-14F40D4F0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683" y="1399768"/>
            <a:ext cx="3062779" cy="306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21E558-CC91-4CCA-AAB0-00FC476E8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924556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93ABA5F-C4B9-42A5-BD95-EEFC061802AA}"/>
              </a:ext>
            </a:extLst>
          </p:cNvPr>
          <p:cNvSpPr txBox="1"/>
          <p:nvPr/>
        </p:nvSpPr>
        <p:spPr>
          <a:xfrm>
            <a:off x="4951973" y="1997839"/>
            <a:ext cx="60948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composes operations producing that context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C196A7-40B5-4E5A-BFCB-1E0D8671A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32864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93ABA5F-C4B9-42A5-BD95-EEFC061802AA}"/>
              </a:ext>
            </a:extLst>
          </p:cNvPr>
          <p:cNvSpPr txBox="1"/>
          <p:nvPr/>
        </p:nvSpPr>
        <p:spPr>
          <a:xfrm>
            <a:off x="4951973" y="1997839"/>
            <a:ext cx="60948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composes operations producing that context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444801-ABF2-4C45-B20A-AB914D8E591C}"/>
              </a:ext>
            </a:extLst>
          </p:cNvPr>
          <p:cNvSpPr txBox="1"/>
          <p:nvPr/>
        </p:nvSpPr>
        <p:spPr>
          <a:xfrm>
            <a:off x="1420888" y="2967335"/>
            <a:ext cx="2716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Monad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5B9996-2DB4-42F2-A7BF-ED720A3A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45406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See the source image">
            <a:extLst>
              <a:ext uri="{FF2B5EF4-FFF2-40B4-BE49-F238E27FC236}">
                <a16:creationId xmlns:a16="http://schemas.microsoft.com/office/drawing/2014/main" id="{18D414D0-D2EE-4C21-9F4F-3B82E10FF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25" y="0"/>
            <a:ext cx="4984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247415-A197-4BB0-9318-157DE9C15EE8}"/>
              </a:ext>
            </a:extLst>
          </p:cNvPr>
          <p:cNvSpPr txBox="1"/>
          <p:nvPr/>
        </p:nvSpPr>
        <p:spPr>
          <a:xfrm>
            <a:off x="4975412" y="1331259"/>
            <a:ext cx="2171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Didn’t make a monad joke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7E3A61-E41A-4CB3-88F6-141F5538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834949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6B81-CF77-4FEE-8325-6461CF70F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959" y="2823882"/>
            <a:ext cx="5782236" cy="1210236"/>
          </a:xfrm>
        </p:spPr>
        <p:txBody>
          <a:bodyPr/>
          <a:lstStyle/>
          <a:p>
            <a:r>
              <a:rPr lang="en-US" sz="6000" dirty="0"/>
              <a:t>Monad Laws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C23675-98CB-4838-99E1-B02DC965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6580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6B81-CF77-4FEE-8325-6461CF70F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959" y="2823882"/>
            <a:ext cx="5782236" cy="1210236"/>
          </a:xfrm>
        </p:spPr>
        <p:txBody>
          <a:bodyPr/>
          <a:lstStyle/>
          <a:p>
            <a:r>
              <a:rPr lang="en-US" sz="6000" dirty="0"/>
              <a:t>Monad Laws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F8DD42E-E1FB-45D2-94AC-103C3DF2A3B3}"/>
                  </a:ext>
                </a:extLst>
              </p14:cNvPr>
              <p14:cNvContentPartPr/>
              <p14:nvPr/>
            </p14:nvContentPartPr>
            <p14:xfrm>
              <a:off x="-3871200" y="-1909549"/>
              <a:ext cx="16711560" cy="96404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F8DD42E-E1FB-45D2-94AC-103C3DF2A3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880200" y="-1918189"/>
                <a:ext cx="16729200" cy="96580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E061-D4C6-448C-8764-1AEFA8FB8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195549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702145"/>
            <a:ext cx="60948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If you are manually marshalling data in and out of contexts to manipulate them, you may be able to expose a monad.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27DFCB-CA1A-4A85-ACB3-3D6482492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073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370030"/>
            <a:ext cx="60948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Abstract away handling of context</a:t>
            </a:r>
          </a:p>
          <a:p>
            <a:endParaRPr lang="en-US" sz="4000" dirty="0"/>
          </a:p>
          <a:p>
            <a:r>
              <a:rPr lang="en-US" sz="4000" dirty="0"/>
              <a:t>Write code at the level of intent</a:t>
            </a:r>
          </a:p>
          <a:p>
            <a:endParaRPr lang="en-US" sz="4000" dirty="0"/>
          </a:p>
        </p:txBody>
      </p:sp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33EE6730-193C-4688-BF13-47F702C574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6"/>
          <a:stretch/>
        </p:blipFill>
        <p:spPr bwMode="auto">
          <a:xfrm>
            <a:off x="0" y="0"/>
            <a:ext cx="4634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6D6AFE-B836-41DC-96CA-00359B8E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01035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B18D1-CA12-499D-9885-426A69756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346" y="2368924"/>
            <a:ext cx="9404723" cy="1400530"/>
          </a:xfrm>
        </p:spPr>
        <p:txBody>
          <a:bodyPr/>
          <a:lstStyle/>
          <a:p>
            <a:r>
              <a:rPr lang="en-US" sz="8000" dirty="0"/>
              <a:t>Coroutines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9D7EC1-FC49-4F4E-B797-BE84A00C6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44763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14EBA3-F2E1-4836-B964-04ADF92E0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204610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b="1" u="sng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544E5E-D5CF-4FC5-82ED-A690DDAD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274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0E1C95-766C-4B22-A47D-18FD3BBBF44D}"/>
              </a:ext>
            </a:extLst>
          </p:cNvPr>
          <p:cNvSpPr txBox="1"/>
          <p:nvPr/>
        </p:nvSpPr>
        <p:spPr>
          <a:xfrm>
            <a:off x="600365" y="2228658"/>
            <a:ext cx="1129607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strings {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 </a:t>
            </a:r>
            <a:r>
              <a:rPr lang="en-US" sz="2800" b="0" dirty="0" err="1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CppCon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joined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(strings),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(strings), </a:t>
            </a:r>
          </a:p>
          <a:p>
            <a:r>
              <a:rPr lang="en-US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                     </a:t>
            </a:r>
            <a:r>
              <a:rPr lang="en-US" sz="2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794BDF-E2EA-4F9B-9515-2C1FCF5C8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76679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</a:t>
            </a:r>
            <a:r>
              <a:rPr lang="en-US" sz="2400" b="1" u="sng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9FFA4D-4D44-460E-9074-E6504865F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82832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B2443C-E23B-44A1-B4CD-5BE38EEB4AD6}"/>
              </a:ext>
            </a:extLst>
          </p:cNvPr>
          <p:cNvSpPr txBox="1"/>
          <p:nvPr/>
        </p:nvSpPr>
        <p:spPr>
          <a:xfrm>
            <a:off x="755009" y="551289"/>
            <a:ext cx="10184234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reader_state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_buffer;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_remaining;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_connection;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explicit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reader_state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: </a:t>
            </a:r>
            <a:r>
              <a:rPr lang="en-US" sz="1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_remaining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(total) {}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state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make_shared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reader_state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&gt;(total);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1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[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connection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16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_connection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do_while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]() -&gt;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 std::future&lt;bool&gt; 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_remaining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make_ready_future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}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conn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6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1600" b="0" dirty="0" err="1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_buffer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lang="en-US" sz="1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[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16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bytes_read_future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bytes_read_future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make_ready_future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}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16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_remaining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</a:t>
            </a:r>
            <a:r>
              <a:rPr lang="en-US" sz="1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1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make_ready_future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});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});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});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1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1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FCB5E4-F8DF-45E3-A164-84FA75E83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440159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B4FE54-47A9-4618-A3FE-A551F1F20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485514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endParaRPr lang="en-US" sz="2400" b="1" u="sng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 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endParaRPr lang="en-US" sz="2400" b="1" u="sng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 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FCE376-0D54-461A-8D66-E043EC08F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493793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F8C232F-4FA6-42B0-81B7-1633FE04829F}"/>
              </a:ext>
            </a:extLst>
          </p:cNvPr>
          <p:cNvSpPr txBox="1"/>
          <p:nvPr/>
        </p:nvSpPr>
        <p:spPr>
          <a:xfrm>
            <a:off x="360728" y="755010"/>
            <a:ext cx="1062885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u="sng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tcp_reader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total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::array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4096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buffer;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::connection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endParaRPr lang="en-US" sz="240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 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tcp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"127.0.0.1"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1337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total;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(;;)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int64_t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endParaRPr lang="en-US" sz="240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 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the_connection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-=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(remaining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bytes_read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remaining;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}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3AA1B1-D42C-46C4-AB01-311DEB6E8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34209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C51A70-767D-42C0-B3DD-94432BDB3084}"/>
              </a:ext>
            </a:extLst>
          </p:cNvPr>
          <p:cNvSpPr txBox="1"/>
          <p:nvPr/>
        </p:nvSpPr>
        <p:spPr>
          <a:xfrm>
            <a:off x="957943" y="1190172"/>
            <a:ext cx="1135017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// https://github.com/toby-allsopp/coroutine_monad</a:t>
            </a:r>
            <a:endParaRPr lang="en-US" sz="2800" b="0" dirty="0">
              <a:solidFill>
                <a:srgbClr val="FFEEAD"/>
              </a:solidFill>
              <a:effectLst/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FFEEAD"/>
              </a:solidFill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x; }</a:t>
            </a: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f3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nullopt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E99D26-25EC-483B-9F00-C04681EB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676748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C51A70-767D-42C0-B3DD-94432BDB3084}"/>
              </a:ext>
            </a:extLst>
          </p:cNvPr>
          <p:cNvSpPr txBox="1"/>
          <p:nvPr/>
        </p:nvSpPr>
        <p:spPr>
          <a:xfrm>
            <a:off x="957943" y="1190172"/>
            <a:ext cx="1135017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// https://github.com/toby-allsopp/coroutine_monad</a:t>
            </a:r>
            <a:endParaRPr lang="en-US" sz="2800" b="0" dirty="0">
              <a:solidFill>
                <a:srgbClr val="FFEEAD"/>
              </a:solidFill>
              <a:effectLst/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FFEEAD"/>
              </a:solidFill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x; }</a:t>
            </a:r>
          </a:p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f3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nullopt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optional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optional_coroutine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x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y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(x);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z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co_await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f3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(x, y);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co_return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z;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3B20F2-C0E9-4A4A-9AAE-AB7043E9F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318510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B18D1-CA12-499D-9885-426A69756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004" y="2436159"/>
            <a:ext cx="9404723" cy="1400530"/>
          </a:xfrm>
        </p:spPr>
        <p:txBody>
          <a:bodyPr/>
          <a:lstStyle/>
          <a:p>
            <a:r>
              <a:rPr lang="en-US" sz="8000" dirty="0"/>
              <a:t>Static Exceptions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33985F-A8F5-4452-B0C9-5918623B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4045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46F414-C6A5-4CE8-9367-FB30B8E2C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96720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E67DD3-B118-4874-AC81-D95CEF594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19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0FAA62-9807-40DF-A935-FA99C4C7E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955548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1" u="sng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1" u="sng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781795-4E4A-421B-AF64-C0B4EED6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68899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0B590-970A-4631-B15C-F6F2B788D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63294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expected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u="sng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,error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1" u="sng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1" u="sng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B96D28-4188-4D94-9FE2-89F111903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31790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1032165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,error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expected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u="sng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,error</a:t>
            </a:r>
            <a:r>
              <a:rPr lang="en-US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0C31A2-433F-4254-B6E1-03614DE5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132875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1032165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,error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unexpected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expected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,error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 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BBDAFF"/>
                </a:solidFill>
                <a:latin typeface="Consolas" panose="020B0609020204030204" pitchFamily="49" charset="0"/>
              </a:rPr>
              <a:t>transform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){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});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AE2C9F-24A0-4257-B359-643C2313B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47908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A9168A-D022-4423-AD77-705780A263E6}"/>
              </a:ext>
            </a:extLst>
          </p:cNvPr>
          <p:cNvSpPr txBox="1"/>
          <p:nvPr/>
        </p:nvSpPr>
        <p:spPr>
          <a:xfrm>
            <a:off x="1652631" y="856357"/>
            <a:ext cx="96892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empty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EmptyString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(), 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isdigit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40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throw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ConversionErrc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IllegalChar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atoi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c_str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str_multiply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throws {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convert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(s);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result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7725CC-9C9F-4067-BA4B-77294066D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662915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7E1A9E7-4D1E-4F0B-A642-DC737034A876}"/>
              </a:ext>
            </a:extLst>
          </p:cNvPr>
          <p:cNvSpPr txBox="1"/>
          <p:nvPr/>
        </p:nvSpPr>
        <p:spPr>
          <a:xfrm>
            <a:off x="4654295" y="1266958"/>
            <a:ext cx="6808362" cy="452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data type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binary operator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Associative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Returns the same type as its arguments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Identity element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57B729-00BB-4545-A46F-B8C47703C993}"/>
              </a:ext>
            </a:extLst>
          </p:cNvPr>
          <p:cNvSpPr txBox="1"/>
          <p:nvPr/>
        </p:nvSpPr>
        <p:spPr>
          <a:xfrm>
            <a:off x="1212827" y="3045153"/>
            <a:ext cx="3441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Monoid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862A89-4D70-4571-92B5-D26A82CD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46234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ED0BA0B-46DC-494E-86C2-80C8B420D1ED}"/>
              </a:ext>
            </a:extLst>
          </p:cNvPr>
          <p:cNvSpPr txBox="1"/>
          <p:nvPr/>
        </p:nvSpPr>
        <p:spPr>
          <a:xfrm>
            <a:off x="4677706" y="2377024"/>
            <a:ext cx="60973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transforms the </a:t>
            </a: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while maintaining the context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29E5F9-8C56-4D6C-ABE7-D0FC26051916}"/>
              </a:ext>
            </a:extLst>
          </p:cNvPr>
          <p:cNvSpPr txBox="1"/>
          <p:nvPr/>
        </p:nvSpPr>
        <p:spPr>
          <a:xfrm>
            <a:off x="1416910" y="3113438"/>
            <a:ext cx="3133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Functor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FC081A-D98D-471C-8B39-DF23F177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0165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93ABA5F-C4B9-42A5-BD95-EEFC061802AA}"/>
              </a:ext>
            </a:extLst>
          </p:cNvPr>
          <p:cNvSpPr txBox="1"/>
          <p:nvPr/>
        </p:nvSpPr>
        <p:spPr>
          <a:xfrm>
            <a:off x="4951973" y="1997839"/>
            <a:ext cx="60948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Consolas" panose="020B0609020204030204" pitchFamily="49" charset="0"/>
              </a:rPr>
              <a:t>T</a:t>
            </a:r>
            <a:r>
              <a:rPr lang="en-US" sz="3600" dirty="0"/>
              <a:t>s in some computational 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function which composes operations producing that context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444801-ABF2-4C45-B20A-AB914D8E591C}"/>
              </a:ext>
            </a:extLst>
          </p:cNvPr>
          <p:cNvSpPr txBox="1"/>
          <p:nvPr/>
        </p:nvSpPr>
        <p:spPr>
          <a:xfrm>
            <a:off x="1420888" y="2967335"/>
            <a:ext cx="2716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Monad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5B9996-2DB4-42F2-A7BF-ED720A3A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9686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152510" y="2475143"/>
            <a:ext cx="60948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Look out for monoids, functors and monads in your code.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145F38-C9E8-4B94-A93B-A1339318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33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932C0C-FF83-4573-A1D5-7DA5209EA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626623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061122"/>
            <a:ext cx="609487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Expose them in your API to allow: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 clear expression of composition.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Writing code at the level of intent.</a:t>
            </a:r>
          </a:p>
          <a:p>
            <a:endParaRPr lang="en-US" sz="4000" dirty="0"/>
          </a:p>
          <a:p>
            <a:endParaRPr lang="en-US" sz="4000" dirty="0"/>
          </a:p>
        </p:txBody>
      </p:sp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id="{FAB36FF9-519C-4933-99A1-67042C4A99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6"/>
          <a:stretch/>
        </p:blipFill>
        <p:spPr bwMode="auto">
          <a:xfrm>
            <a:off x="0" y="0"/>
            <a:ext cx="4634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968DC1-FC9B-4A8B-B72B-EDB39DEE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18534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30DE4-A01B-4CEE-92B0-7F666338BD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an Intuition for Composition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92A70-474F-437C-BFA9-0E4064BF1D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Sy Brand (they/them), @TartanLlama</a:t>
            </a:r>
          </a:p>
          <a:p>
            <a:r>
              <a:rPr lang="en-US" sz="2400" dirty="0"/>
              <a:t>C++ Developer Advocate, Microsoft</a:t>
            </a:r>
          </a:p>
          <a:p>
            <a:r>
              <a:rPr lang="en-US" sz="2400" dirty="0"/>
              <a:t>Meeting C++, 2020-11-13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FE93B6-863E-42D1-9A86-04C726BB7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36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FEE750-9B47-4D2C-91BA-15D97CB746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D65C7-3246-4594-BEE0-E6E496A02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445" y="2384369"/>
            <a:ext cx="9072619" cy="14034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dirty="0">
                <a:solidFill>
                  <a:schemeClr val="tx1"/>
                </a:solidFill>
              </a:rPr>
              <a:t>I am bad at </a:t>
            </a:r>
            <a:r>
              <a:rPr lang="en-US" sz="7200" dirty="0" err="1">
                <a:solidFill>
                  <a:schemeClr val="tx1"/>
                </a:solidFill>
              </a:rPr>
              <a:t>maths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389644-3532-4C16-A0F7-138FA302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938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all_of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7A0D82-158E-4131-87D9-2F132FBE2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251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none_of</a:t>
            </a:r>
            <a:r>
              <a:rPr lang="en-US" sz="2800" b="1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8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17DE6A-D5C4-4EA3-9A4A-3D4B1BFEC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75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none_of</a:t>
            </a:r>
            <a:r>
              <a:rPr lang="en-US" sz="2800" b="1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1" u="sng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8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DA4BFB-85E5-44D1-A9F1-F636B75F6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88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FB499F-2970-4555-BD27-38BFC4E3EED0}"/>
              </a:ext>
            </a:extLst>
          </p:cNvPr>
          <p:cNvSpPr txBox="1"/>
          <p:nvPr/>
        </p:nvSpPr>
        <p:spPr>
          <a:xfrm>
            <a:off x="601047" y="1659285"/>
            <a:ext cx="113838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any_of</a:t>
            </a:r>
            <a:r>
              <a:rPr lang="en-US" sz="2800" b="1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last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Pred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first, last, </a:t>
            </a:r>
            <a:r>
              <a:rPr lang="en-US" sz="2800" b="1" u="sng" dirty="0">
                <a:solidFill>
                  <a:srgbClr val="FFC58F"/>
                </a:solidFill>
                <a:latin typeface="Consolas" panose="020B0609020204030204" pitchFamily="49" charset="0"/>
              </a:rPr>
              <a:t>fals</a:t>
            </a:r>
            <a:r>
              <a:rPr lang="en-US" sz="2800" b="1" u="sng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[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});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1A9A48-750B-42E1-8AC4-C50991A91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556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20B8A96-62CB-4FA9-B195-81B25F139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9692">
            <a:off x="1651000" y="-53790"/>
            <a:ext cx="8888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27F4E6-CC66-4D40-9343-F7E8CDE4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688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17E8A185-ACC7-4C93-939F-F03D11D37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519" y="1118235"/>
            <a:ext cx="8942961" cy="462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C07E76-A8BA-4C9F-B981-A986E2B8E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495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21D59-1C0D-4D43-B1F7-33813F3E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930" y="2632444"/>
            <a:ext cx="8668139" cy="1593111"/>
          </a:xfrm>
        </p:spPr>
        <p:txBody>
          <a:bodyPr/>
          <a:lstStyle/>
          <a:p>
            <a:pPr algn="ctr"/>
            <a:r>
              <a:rPr lang="en-US" sz="8000" dirty="0"/>
              <a:t>Fold expressions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D5CAB-54FC-426E-A4D6-9705DA493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310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FC693E3-230E-4DD4-9D13-970EC4EB144B}"/>
              </a:ext>
            </a:extLst>
          </p:cNvPr>
          <p:cNvSpPr txBox="1"/>
          <p:nvPr/>
        </p:nvSpPr>
        <p:spPr>
          <a:xfrm>
            <a:off x="2337367" y="1314450"/>
            <a:ext cx="751726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auto&amp;&amp;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... </a:t>
            </a:r>
            <a:r>
              <a:rPr lang="en-US" sz="36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...);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8C4F33-25BB-4EB4-B164-8CDADE90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111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FC693E3-230E-4DD4-9D13-970EC4EB144B}"/>
              </a:ext>
            </a:extLst>
          </p:cNvPr>
          <p:cNvSpPr txBox="1"/>
          <p:nvPr/>
        </p:nvSpPr>
        <p:spPr>
          <a:xfrm>
            <a:off x="2337367" y="1314450"/>
            <a:ext cx="751726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auto&amp;&amp;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... </a:t>
            </a:r>
            <a:r>
              <a:rPr lang="en-US" sz="36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36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ts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...);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ECD08A-C9E8-4D40-A027-90B1C623F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223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FC693E3-230E-4DD4-9D13-970EC4EB144B}"/>
              </a:ext>
            </a:extLst>
          </p:cNvPr>
          <p:cNvSpPr txBox="1"/>
          <p:nvPr/>
        </p:nvSpPr>
        <p:spPr>
          <a:xfrm>
            <a:off x="2337366" y="1314450"/>
            <a:ext cx="806393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6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(((a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b)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c) </a:t>
            </a:r>
            <a:r>
              <a:rPr lang="en-US" sz="36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36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2BE735-99CE-4C78-9279-AB04FFF6C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66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3BBC9-64CC-4252-8FED-A095061AB7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467" y="1220725"/>
            <a:ext cx="10905066" cy="441655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ABC8EA-BD9B-4574-A162-EC49F95C1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714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F72D93-AE84-425B-BF0C-51FD99DAA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3327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37C25C-8E9E-426C-82A1-E31164ACE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834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1" u="sng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512351-2C97-4482-9FA4-720CE7D57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541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9DB791-F163-40C7-A865-1656CC7DB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3050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multiplies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9B415E-BFD3-443B-B88A-A60E87B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28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1" u="sng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multiplies</a:t>
            </a:r>
            <a:r>
              <a:rPr lang="en-US" sz="32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5F8AD9-E6AF-4FF8-8894-239A60F69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1206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1" u="sng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multiplies</a:t>
            </a:r>
            <a:r>
              <a:rPr lang="en-US" sz="32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B39390-76D0-4045-A0C5-E9A806614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43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See the source image">
            <a:extLst>
              <a:ext uri="{FF2B5EF4-FFF2-40B4-BE49-F238E27FC236}">
                <a16:creationId xmlns:a16="http://schemas.microsoft.com/office/drawing/2014/main" id="{DDBE9581-3849-469B-B6A1-23841F6CA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817" y="-1113360"/>
            <a:ext cx="6062756" cy="868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5DE09A4-079D-448D-8ADE-A2546559881D}"/>
                  </a:ext>
                </a:extLst>
              </p14:cNvPr>
              <p14:cNvContentPartPr/>
              <p14:nvPr/>
            </p14:nvContentPartPr>
            <p14:xfrm>
              <a:off x="4960419" y="5431934"/>
              <a:ext cx="797400" cy="88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5DE09A4-079D-448D-8ADE-A2546559881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97419" y="5369294"/>
                <a:ext cx="923040" cy="214200"/>
              </a:xfrm>
              <a:prstGeom prst="rect">
                <a:avLst/>
              </a:prstGeom>
            </p:spPr>
          </p:pic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A0ECDB2A-5FC8-436B-9C89-13F0EF35F778}"/>
              </a:ext>
            </a:extLst>
          </p:cNvPr>
          <p:cNvGrpSpPr/>
          <p:nvPr/>
        </p:nvGrpSpPr>
        <p:grpSpPr>
          <a:xfrm>
            <a:off x="4798588" y="5419429"/>
            <a:ext cx="983880" cy="150480"/>
            <a:chOff x="4798588" y="5419429"/>
            <a:chExt cx="983880" cy="150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AD6DFE13-66C4-491B-B4E5-DADD011C9C61}"/>
                    </a:ext>
                  </a:extLst>
                </p14:cNvPr>
                <p14:cNvContentPartPr/>
                <p14:nvPr/>
              </p14:nvContentPartPr>
              <p14:xfrm>
                <a:off x="4798588" y="5419429"/>
                <a:ext cx="446400" cy="15048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AD6DFE13-66C4-491B-B4E5-DADD011C9C61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735948" y="5356789"/>
                  <a:ext cx="572040" cy="276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F154C953-E768-4D06-94ED-D52A7D16DA80}"/>
                    </a:ext>
                  </a:extLst>
                </p14:cNvPr>
                <p14:cNvContentPartPr/>
                <p14:nvPr/>
              </p14:nvContentPartPr>
              <p14:xfrm>
                <a:off x="5744308" y="5430229"/>
                <a:ext cx="38160" cy="1299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F154C953-E768-4D06-94ED-D52A7D16DA80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681308" y="5367589"/>
                  <a:ext cx="163800" cy="2556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85E2E6A-7BFB-4453-9647-277B2AF0B98A}"/>
              </a:ext>
            </a:extLst>
          </p:cNvPr>
          <p:cNvSpPr txBox="1"/>
          <p:nvPr/>
        </p:nvSpPr>
        <p:spPr>
          <a:xfrm>
            <a:off x="4737192" y="5310003"/>
            <a:ext cx="1243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IDENTITY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5A6E95-7C52-47B5-ABE1-E4DDBA2CC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76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Special element of a set which does not change the other input to a binary operator.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609738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Identity </a:t>
            </a:r>
          </a:p>
          <a:p>
            <a:r>
              <a:rPr lang="en-US" sz="4800" dirty="0"/>
              <a:t>element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9D780B-DF6D-4321-8399-76A8D8B63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00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1760577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int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A0D414-F743-4E60-AA95-BE3F9DB86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353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ee the source image">
            <a:extLst>
              <a:ext uri="{FF2B5EF4-FFF2-40B4-BE49-F238E27FC236}">
                <a16:creationId xmlns:a16="http://schemas.microsoft.com/office/drawing/2014/main" id="{CB8E14DF-E7FE-439E-922A-A1B15F207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9247" y="0"/>
            <a:ext cx="1371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970999-63A0-4B34-8BD0-8F1C4008F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82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1760577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int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44850477-9DA1-4158-9055-81A6246B4801}"/>
              </a:ext>
            </a:extLst>
          </p:cNvPr>
          <p:cNvSpPr txBox="1">
            <a:spLocks/>
          </p:cNvSpPr>
          <p:nvPr/>
        </p:nvSpPr>
        <p:spPr>
          <a:xfrm>
            <a:off x="7713437" y="2117990"/>
            <a:ext cx="3778618" cy="26220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0 + </a:t>
            </a:r>
            <a:r>
              <a:rPr lang="en-US" sz="5000" dirty="0" err="1">
                <a:latin typeface="Consolas" panose="020B0609020204030204" pitchFamily="49" charset="0"/>
              </a:rPr>
              <a:t>i</a:t>
            </a:r>
            <a:r>
              <a:rPr lang="en-US" sz="5000" dirty="0">
                <a:latin typeface="Consolas" panose="020B0609020204030204" pitchFamily="49" charset="0"/>
              </a:rPr>
              <a:t> == </a:t>
            </a:r>
            <a:r>
              <a:rPr lang="en-US" sz="5000" dirty="0" err="1">
                <a:latin typeface="Consolas" panose="020B0609020204030204" pitchFamily="49" charset="0"/>
              </a:rPr>
              <a:t>i</a:t>
            </a:r>
            <a:endParaRPr lang="en-US" sz="5000" dirty="0"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3278F7-FFB4-4B08-93B8-2B265F3E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5063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1760577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int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*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72303-B22F-4669-95AB-0C9E9451B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636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1760577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int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*</a:t>
            </a:r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44850477-9DA1-4158-9055-81A6246B4801}"/>
              </a:ext>
            </a:extLst>
          </p:cNvPr>
          <p:cNvSpPr txBox="1">
            <a:spLocks/>
          </p:cNvSpPr>
          <p:nvPr/>
        </p:nvSpPr>
        <p:spPr>
          <a:xfrm>
            <a:off x="7713437" y="2117990"/>
            <a:ext cx="3778618" cy="26220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1 * </a:t>
            </a:r>
            <a:r>
              <a:rPr lang="en-US" sz="5000" dirty="0" err="1">
                <a:latin typeface="Consolas" panose="020B0609020204030204" pitchFamily="49" charset="0"/>
              </a:rPr>
              <a:t>i</a:t>
            </a:r>
            <a:r>
              <a:rPr lang="en-US" sz="5000" dirty="0">
                <a:latin typeface="Consolas" panose="020B0609020204030204" pitchFamily="49" charset="0"/>
              </a:rPr>
              <a:t> == </a:t>
            </a:r>
            <a:r>
              <a:rPr lang="en-US" sz="5000" dirty="0" err="1">
                <a:latin typeface="Consolas" panose="020B0609020204030204" pitchFamily="49" charset="0"/>
              </a:rPr>
              <a:t>i</a:t>
            </a:r>
            <a:endParaRPr lang="en-US" sz="5000" dirty="0"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AD555A-1D52-4DE1-B57F-0E974F9CC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49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1760577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“”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string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+</a:t>
            </a:r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44850477-9DA1-4158-9055-81A6246B4801}"/>
              </a:ext>
            </a:extLst>
          </p:cNvPr>
          <p:cNvSpPr txBox="1">
            <a:spLocks/>
          </p:cNvSpPr>
          <p:nvPr/>
        </p:nvSpPr>
        <p:spPr>
          <a:xfrm>
            <a:off x="7463121" y="2117990"/>
            <a:ext cx="4028934" cy="26220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“” + s == 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0B10EC-97C9-407D-B00C-BF4B4BA43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5675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2500609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  <a:latin typeface="Consolas" panose="020B0609020204030204" pitchFamily="49" charset="0"/>
              </a:rPr>
              <a:t>Empty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set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union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6F87D-BB54-438D-82B0-2BB74D3B7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1695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638BC64-CD6F-426D-A858-64DCFB60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426" y="2124792"/>
            <a:ext cx="2500609" cy="2622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latin typeface="Consolas" panose="020B0609020204030204" pitchFamily="49" charset="0"/>
              </a:rPr>
              <a:t>true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13A286-575B-4CA0-8F76-BAC0D025EF66}"/>
              </a:ext>
            </a:extLst>
          </p:cNvPr>
          <p:cNvSpPr txBox="1"/>
          <p:nvPr/>
        </p:nvSpPr>
        <p:spPr>
          <a:xfrm>
            <a:off x="1658534" y="2746356"/>
            <a:ext cx="2328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</a:rPr>
              <a:t>bool</a:t>
            </a:r>
          </a:p>
          <a:p>
            <a:pPr algn="ctr"/>
            <a:r>
              <a:rPr lang="en-US" sz="4800" dirty="0">
                <a:latin typeface="Consolas" panose="020B0609020204030204" pitchFamily="49" charset="0"/>
              </a:rPr>
              <a:t>&amp;&amp;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A822EF-534C-43C8-972B-A8B09F96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609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583647-8ED0-4045-87A8-26CB88FE9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5679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C47F8A-5EF4-4D40-A6E3-72F60A7F1353}"/>
              </a:ext>
            </a:extLst>
          </p:cNvPr>
          <p:cNvSpPr txBox="1"/>
          <p:nvPr/>
        </p:nvSpPr>
        <p:spPr>
          <a:xfrm>
            <a:off x="138953" y="3136612"/>
            <a:ext cx="119140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plus</a:t>
            </a:r>
            <a:r>
              <a:rPr lang="en-US" sz="32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8D08D4-66CB-421E-939F-E73CE9118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9248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 2, 3, 4, 5, 6, 7, 8, 9, 10}</a:t>
            </a:r>
            <a:endParaRPr lang="en-US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7BFEBE-2D74-42FE-AAEC-EB8004A99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0481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{1,2,3,4,    5,6,7,8,     9,10}       0 (id)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743B3-9140-4B9D-AFB9-6AAB0D153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7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21D59-1C0D-4D43-B1F7-33813F3E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930" y="2632444"/>
            <a:ext cx="8668139" cy="1593111"/>
          </a:xfrm>
        </p:spPr>
        <p:txBody>
          <a:bodyPr/>
          <a:lstStyle/>
          <a:p>
            <a:r>
              <a:rPr lang="en-US" sz="80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8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::accumulate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308D5E-6BD0-42BD-8CE5-80958304F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0285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    10          26          19          0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92ECC-61A7-4766-9A4D-9D1EAD009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336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    10          26          19          0</a:t>
            </a:r>
            <a:endParaRPr lang="en-US" sz="3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38CE4C-7C92-4C45-B8CE-FFFE0C90301F}"/>
              </a:ext>
            </a:extLst>
          </p:cNvPr>
          <p:cNvSpPr/>
          <p:nvPr/>
        </p:nvSpPr>
        <p:spPr>
          <a:xfrm>
            <a:off x="1754841" y="294266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36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500039-7899-4D57-A006-8A59D3FB2E8C}"/>
              </a:ext>
            </a:extLst>
          </p:cNvPr>
          <p:cNvSpPr/>
          <p:nvPr/>
        </p:nvSpPr>
        <p:spPr>
          <a:xfrm>
            <a:off x="7848600" y="294266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069A4-0FE7-442E-AC62-CA9AC2DE6966}"/>
              </a:ext>
            </a:extLst>
          </p:cNvPr>
          <p:cNvSpPr txBox="1"/>
          <p:nvPr/>
        </p:nvSpPr>
        <p:spPr>
          <a:xfrm>
            <a:off x="2050676" y="3112994"/>
            <a:ext cx="8386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A10CBA-EA42-43D1-B4EF-B1021C28A014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1538568" y="2521324"/>
            <a:ext cx="1510553" cy="42134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00AD97-8A12-4EE1-A9A9-B2FB5BC18487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3049121" y="2521323"/>
            <a:ext cx="1560697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B5ADC0-2749-4D59-A922-FF01AE60E6DF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7582185" y="2521322"/>
            <a:ext cx="1560695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29E8033-2596-4BAC-B550-3D2B3C673C4D}"/>
              </a:ext>
            </a:extLst>
          </p:cNvPr>
          <p:cNvCxnSpPr>
            <a:stCxn id="9" idx="2"/>
            <a:endCxn id="6" idx="0"/>
          </p:cNvCxnSpPr>
          <p:nvPr/>
        </p:nvCxnSpPr>
        <p:spPr>
          <a:xfrm flipH="1">
            <a:off x="9142880" y="2521322"/>
            <a:ext cx="1485899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E45E1B-E3EB-4646-B39D-9CED7E1F9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6421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    10          26          19          0</a:t>
            </a:r>
            <a:endParaRPr lang="en-US" sz="3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38CE4C-7C92-4C45-B8CE-FFFE0C90301F}"/>
              </a:ext>
            </a:extLst>
          </p:cNvPr>
          <p:cNvSpPr/>
          <p:nvPr/>
        </p:nvSpPr>
        <p:spPr>
          <a:xfrm>
            <a:off x="1754841" y="294266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36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500039-7899-4D57-A006-8A59D3FB2E8C}"/>
              </a:ext>
            </a:extLst>
          </p:cNvPr>
          <p:cNvSpPr/>
          <p:nvPr/>
        </p:nvSpPr>
        <p:spPr>
          <a:xfrm>
            <a:off x="7848600" y="294266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069A4-0FE7-442E-AC62-CA9AC2DE6966}"/>
              </a:ext>
            </a:extLst>
          </p:cNvPr>
          <p:cNvSpPr txBox="1"/>
          <p:nvPr/>
        </p:nvSpPr>
        <p:spPr>
          <a:xfrm>
            <a:off x="2050676" y="3112994"/>
            <a:ext cx="8386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A10CBA-EA42-43D1-B4EF-B1021C28A014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1538568" y="2521324"/>
            <a:ext cx="1510553" cy="42134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00AD97-8A12-4EE1-A9A9-B2FB5BC18487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3049121" y="2521323"/>
            <a:ext cx="1560697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B5ADC0-2749-4D59-A922-FF01AE60E6DF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7582185" y="2521322"/>
            <a:ext cx="1560695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29E8033-2596-4BAC-B550-3D2B3C673C4D}"/>
              </a:ext>
            </a:extLst>
          </p:cNvPr>
          <p:cNvCxnSpPr>
            <a:stCxn id="9" idx="2"/>
            <a:endCxn id="6" idx="0"/>
          </p:cNvCxnSpPr>
          <p:nvPr/>
        </p:nvCxnSpPr>
        <p:spPr>
          <a:xfrm flipH="1">
            <a:off x="9142880" y="2521322"/>
            <a:ext cx="1485899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4FB5E59-5761-4565-999D-8AD8B781B31F}"/>
              </a:ext>
            </a:extLst>
          </p:cNvPr>
          <p:cNvSpPr/>
          <p:nvPr/>
        </p:nvSpPr>
        <p:spPr>
          <a:xfrm>
            <a:off x="4801720" y="4796118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55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96F663-8DAA-4957-80DD-49592E25582E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049121" y="4179794"/>
            <a:ext cx="3046879" cy="61632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ECB6DB-6B90-4512-B46B-1E7E6C9477D4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flipH="1">
            <a:off x="6096000" y="4179793"/>
            <a:ext cx="3046880" cy="61632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396BB18-D5F4-4602-B09C-8AC6274CB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1204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 2, 3, 4, 5, 6, 7, 8, 9, 10}</a:t>
            </a:r>
            <a:endParaRPr lang="en-US" sz="3600" dirty="0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7B0495E2-E9D1-4783-B974-4C665E4F1C71}"/>
              </a:ext>
            </a:extLst>
          </p:cNvPr>
          <p:cNvSpPr/>
          <p:nvPr/>
        </p:nvSpPr>
        <p:spPr>
          <a:xfrm>
            <a:off x="2253673" y="2041237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99FC9119-F40F-4B27-B14A-DF810FE0A18C}"/>
              </a:ext>
            </a:extLst>
          </p:cNvPr>
          <p:cNvSpPr/>
          <p:nvPr/>
        </p:nvSpPr>
        <p:spPr>
          <a:xfrm rot="16200000">
            <a:off x="2286001" y="20089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E7694BE5-EE79-4410-A721-6060922BAC70}"/>
              </a:ext>
            </a:extLst>
          </p:cNvPr>
          <p:cNvSpPr/>
          <p:nvPr/>
        </p:nvSpPr>
        <p:spPr>
          <a:xfrm rot="10800000">
            <a:off x="2854036" y="2452256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73E55C-96B7-43B3-94B4-EEF2E211EB27}"/>
              </a:ext>
            </a:extLst>
          </p:cNvPr>
          <p:cNvSpPr txBox="1"/>
          <p:nvPr/>
        </p:nvSpPr>
        <p:spPr>
          <a:xfrm>
            <a:off x="2438401" y="1312098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-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CCD34D-3EE6-487A-96C6-9D4EACD3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0367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-1, 3, 4, 5, 6, 7, 8, 9, 10}</a:t>
            </a:r>
            <a:endParaRPr lang="en-US" sz="3600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8473A399-990A-4222-930B-2CC667B3BF6E}"/>
              </a:ext>
            </a:extLst>
          </p:cNvPr>
          <p:cNvSpPr/>
          <p:nvPr/>
        </p:nvSpPr>
        <p:spPr>
          <a:xfrm>
            <a:off x="2253673" y="2041237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A90C4D3C-F2CD-4AD2-8201-24550F93BDE1}"/>
              </a:ext>
            </a:extLst>
          </p:cNvPr>
          <p:cNvSpPr/>
          <p:nvPr/>
        </p:nvSpPr>
        <p:spPr>
          <a:xfrm rot="16200000">
            <a:off x="2286001" y="2008909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369DA6B-F7E7-486C-AE5B-20FCCB3006BB}"/>
              </a:ext>
            </a:extLst>
          </p:cNvPr>
          <p:cNvSpPr/>
          <p:nvPr/>
        </p:nvSpPr>
        <p:spPr>
          <a:xfrm rot="10800000">
            <a:off x="2854036" y="2452256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853342-2A53-40D4-8D8E-58A57A23C52A}"/>
              </a:ext>
            </a:extLst>
          </p:cNvPr>
          <p:cNvSpPr txBox="1"/>
          <p:nvPr/>
        </p:nvSpPr>
        <p:spPr>
          <a:xfrm>
            <a:off x="2438401" y="1312098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-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07E15B-33A7-4140-B18C-CC144E99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2055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-4, 4, 5, 6, 7, 8, 9, 10}</a:t>
            </a:r>
            <a:endParaRPr lang="en-US" sz="3600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8473A399-990A-4222-930B-2CC667B3BF6E}"/>
              </a:ext>
            </a:extLst>
          </p:cNvPr>
          <p:cNvSpPr/>
          <p:nvPr/>
        </p:nvSpPr>
        <p:spPr>
          <a:xfrm>
            <a:off x="3033849" y="2066404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A90C4D3C-F2CD-4AD2-8201-24550F93BDE1}"/>
              </a:ext>
            </a:extLst>
          </p:cNvPr>
          <p:cNvSpPr/>
          <p:nvPr/>
        </p:nvSpPr>
        <p:spPr>
          <a:xfrm rot="16200000">
            <a:off x="3066177" y="2034076"/>
            <a:ext cx="785091" cy="849746"/>
          </a:xfrm>
          <a:prstGeom prst="arc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369DA6B-F7E7-486C-AE5B-20FCCB3006BB}"/>
              </a:ext>
            </a:extLst>
          </p:cNvPr>
          <p:cNvSpPr/>
          <p:nvPr/>
        </p:nvSpPr>
        <p:spPr>
          <a:xfrm rot="10800000">
            <a:off x="3634212" y="2477423"/>
            <a:ext cx="369455" cy="203200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853342-2A53-40D4-8D8E-58A57A23C52A}"/>
              </a:ext>
            </a:extLst>
          </p:cNvPr>
          <p:cNvSpPr txBox="1"/>
          <p:nvPr/>
        </p:nvSpPr>
        <p:spPr>
          <a:xfrm>
            <a:off x="3218577" y="1337265"/>
            <a:ext cx="415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nsolas" panose="020B0609020204030204" pitchFamily="49" charset="0"/>
              </a:rPr>
              <a:t>-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8DB856-A183-42C3-9BB9-2BEA7E90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80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                          -53}</a:t>
            </a:r>
            <a:endParaRPr lang="en-US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DE01A1-ECF3-4EB1-886F-A3F7C00D5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586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{1,2,3,4,    5,6,7,8,     9,10}       0 (id)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7D228-C9D0-4F45-8481-7C4D4F84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988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8A0F116-3F9A-4920-A1CF-6EEAC2DFA512}"/>
              </a:ext>
            </a:extLst>
          </p:cNvPr>
          <p:cNvSpPr/>
          <p:nvPr/>
        </p:nvSpPr>
        <p:spPr>
          <a:xfrm>
            <a:off x="9334499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7D64C6-AD8B-40DC-80D2-9B7640C37219}"/>
              </a:ext>
            </a:extLst>
          </p:cNvPr>
          <p:cNvSpPr/>
          <p:nvPr/>
        </p:nvSpPr>
        <p:spPr>
          <a:xfrm>
            <a:off x="6287905" y="1284193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CB63-DA4E-400D-8F2C-229F77E24086}"/>
              </a:ext>
            </a:extLst>
          </p:cNvPr>
          <p:cNvSpPr/>
          <p:nvPr/>
        </p:nvSpPr>
        <p:spPr>
          <a:xfrm>
            <a:off x="3315538" y="128419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1BB846-AFC0-48B4-9611-968385513560}"/>
              </a:ext>
            </a:extLst>
          </p:cNvPr>
          <p:cNvSpPr/>
          <p:nvPr/>
        </p:nvSpPr>
        <p:spPr>
          <a:xfrm>
            <a:off x="244288" y="128419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268942" y="1532093"/>
            <a:ext cx="11678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    -8         -16          -1          0</a:t>
            </a:r>
            <a:endParaRPr lang="en-US" sz="3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38CE4C-7C92-4C45-B8CE-FFFE0C90301F}"/>
              </a:ext>
            </a:extLst>
          </p:cNvPr>
          <p:cNvSpPr/>
          <p:nvPr/>
        </p:nvSpPr>
        <p:spPr>
          <a:xfrm>
            <a:off x="1754841" y="2942665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-24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500039-7899-4D57-A006-8A59D3FB2E8C}"/>
              </a:ext>
            </a:extLst>
          </p:cNvPr>
          <p:cNvSpPr/>
          <p:nvPr/>
        </p:nvSpPr>
        <p:spPr>
          <a:xfrm>
            <a:off x="7848600" y="2942664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069A4-0FE7-442E-AC62-CA9AC2DE6966}"/>
              </a:ext>
            </a:extLst>
          </p:cNvPr>
          <p:cNvSpPr txBox="1"/>
          <p:nvPr/>
        </p:nvSpPr>
        <p:spPr>
          <a:xfrm>
            <a:off x="2050676" y="3112994"/>
            <a:ext cx="8386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A10CBA-EA42-43D1-B4EF-B1021C28A014}"/>
              </a:ext>
            </a:extLst>
          </p:cNvPr>
          <p:cNvCxnSpPr>
            <a:stCxn id="2" idx="2"/>
            <a:endCxn id="4" idx="0"/>
          </p:cNvCxnSpPr>
          <p:nvPr/>
        </p:nvCxnSpPr>
        <p:spPr>
          <a:xfrm>
            <a:off x="1538568" y="2521324"/>
            <a:ext cx="1510553" cy="42134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00AD97-8A12-4EE1-A9A9-B2FB5BC18487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3049121" y="2521323"/>
            <a:ext cx="1560697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B5ADC0-2749-4D59-A922-FF01AE60E6DF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7582185" y="2521322"/>
            <a:ext cx="1560695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29E8033-2596-4BAC-B550-3D2B3C673C4D}"/>
              </a:ext>
            </a:extLst>
          </p:cNvPr>
          <p:cNvCxnSpPr>
            <a:stCxn id="9" idx="2"/>
            <a:endCxn id="6" idx="0"/>
          </p:cNvCxnSpPr>
          <p:nvPr/>
        </p:nvCxnSpPr>
        <p:spPr>
          <a:xfrm flipH="1">
            <a:off x="9142880" y="2521322"/>
            <a:ext cx="1485899" cy="4213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4FB5E59-5761-4565-999D-8AD8B781B31F}"/>
              </a:ext>
            </a:extLst>
          </p:cNvPr>
          <p:cNvSpPr/>
          <p:nvPr/>
        </p:nvSpPr>
        <p:spPr>
          <a:xfrm>
            <a:off x="4801720" y="4796118"/>
            <a:ext cx="2588559" cy="1237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onsolas" panose="020B0609020204030204" pitchFamily="49" charset="0"/>
              </a:rPr>
              <a:t>-23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96F663-8DAA-4957-80DD-49592E25582E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3049121" y="4179794"/>
            <a:ext cx="3046879" cy="61632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ECB6DB-6B90-4512-B46B-1E7E6C9477D4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flipH="1">
            <a:off x="6096000" y="4179793"/>
            <a:ext cx="3046880" cy="61632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66058BE-A177-4979-9B15-6FCCA08B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4108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3D0114E-3DBC-4314-B6C5-E46C7411A40B}"/>
              </a:ext>
            </a:extLst>
          </p:cNvPr>
          <p:cNvSpPr txBox="1"/>
          <p:nvPr/>
        </p:nvSpPr>
        <p:spPr>
          <a:xfrm>
            <a:off x="499441" y="3005419"/>
            <a:ext cx="355963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Associativity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63E0DF-CBE2-49C8-ADDA-FA086719F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4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0E1C95-766C-4B22-A47D-18FD3BBBF44D}"/>
              </a:ext>
            </a:extLst>
          </p:cNvPr>
          <p:cNvSpPr txBox="1"/>
          <p:nvPr/>
        </p:nvSpPr>
        <p:spPr>
          <a:xfrm>
            <a:off x="1662545" y="2228671"/>
            <a:ext cx="886690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::vector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v{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};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sum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4CBA47-6998-4AA7-BD82-15F4E262A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27175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B316DF2-6926-4EA4-8BF2-BBA6E9926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 dirty="0"/>
              <a:t>An operator where the grouping of operands does not matter.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D0114E-3DBC-4314-B6C5-E46C7411A40B}"/>
              </a:ext>
            </a:extLst>
          </p:cNvPr>
          <p:cNvSpPr txBox="1"/>
          <p:nvPr/>
        </p:nvSpPr>
        <p:spPr>
          <a:xfrm>
            <a:off x="499441" y="3005419"/>
            <a:ext cx="355963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Associativity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284C71-F293-4E91-BC4B-F19A52628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880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B316DF2-6926-4EA4-8BF2-BBA6E9926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/>
              <a:t>(a * b) * c = a * (b * 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D0114E-3DBC-4314-B6C5-E46C7411A40B}"/>
              </a:ext>
            </a:extLst>
          </p:cNvPr>
          <p:cNvSpPr txBox="1"/>
          <p:nvPr/>
        </p:nvSpPr>
        <p:spPr>
          <a:xfrm>
            <a:off x="499441" y="3005419"/>
            <a:ext cx="355963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Associativity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C3D03A-7C7D-4B37-BCD1-D6D9424B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2242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FF3C3F-9A03-4E8D-930B-1E5D94118AD0}"/>
              </a:ext>
            </a:extLst>
          </p:cNvPr>
          <p:cNvSpPr txBox="1"/>
          <p:nvPr/>
        </p:nvSpPr>
        <p:spPr>
          <a:xfrm>
            <a:off x="3382861" y="2614943"/>
            <a:ext cx="609460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66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::reduce</a:t>
            </a:r>
            <a:endParaRPr lang="en-US" sz="6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2ECE6B-E20C-4BD7-8C97-4F89BF790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1700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7E1A9E7-4D1E-4F0B-A642-DC737034A876}"/>
              </a:ext>
            </a:extLst>
          </p:cNvPr>
          <p:cNvSpPr txBox="1"/>
          <p:nvPr/>
        </p:nvSpPr>
        <p:spPr>
          <a:xfrm>
            <a:off x="4654295" y="1266958"/>
            <a:ext cx="6808362" cy="452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data type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binary operator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Associative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Returns the same type as its arguments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Identity element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DE5BC-1797-48C4-8E29-A6322759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2280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73B88195-8D9E-4359-A86C-9456C469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3EC48BD-A960-4717-BC76-7E4C98225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7A00717A-7D3C-456B-A779-9D06388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EB0E133-CF2F-4AD3-ACA6-03E91BB60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CD94893-A2D1-401B-A469-D34E425DC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46E6246-28E6-4A2D-B924-24539B8C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7E1A9E7-4D1E-4F0B-A642-DC737034A876}"/>
              </a:ext>
            </a:extLst>
          </p:cNvPr>
          <p:cNvSpPr txBox="1"/>
          <p:nvPr/>
        </p:nvSpPr>
        <p:spPr>
          <a:xfrm>
            <a:off x="4654295" y="1266958"/>
            <a:ext cx="6808362" cy="452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data type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binary operator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Associative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Returns the same type as its arguments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Identity element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57B729-00BB-4545-A46F-B8C47703C993}"/>
              </a:ext>
            </a:extLst>
          </p:cNvPr>
          <p:cNvSpPr txBox="1"/>
          <p:nvPr/>
        </p:nvSpPr>
        <p:spPr>
          <a:xfrm>
            <a:off x="1212827" y="3045153"/>
            <a:ext cx="3441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Monoid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862A89-4D70-4571-92B5-D26A82CD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091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702145"/>
            <a:ext cx="609487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If you have types you are composing often, you may be able to expose a monoid.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F7BEE1-63C5-487C-9487-AA893B65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931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DCD505-77EE-48A4-9DE7-8AA2C51C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85" r="14305" b="-1"/>
          <a:stretch/>
        </p:blipFill>
        <p:spPr>
          <a:xfrm>
            <a:off x="-1" y="10"/>
            <a:ext cx="46346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F0AD8-4AAC-4FCA-8A3A-9AAABCBF9E2B}"/>
              </a:ext>
            </a:extLst>
          </p:cNvPr>
          <p:cNvSpPr txBox="1"/>
          <p:nvPr/>
        </p:nvSpPr>
        <p:spPr>
          <a:xfrm>
            <a:off x="5152510" y="1713704"/>
            <a:ext cx="4767471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0000"/>
            </a:pP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DDF558-E629-4E48-A9EC-DC0A52F15988}"/>
              </a:ext>
            </a:extLst>
          </p:cNvPr>
          <p:cNvSpPr txBox="1"/>
          <p:nvPr/>
        </p:nvSpPr>
        <p:spPr>
          <a:xfrm>
            <a:off x="5253363" y="1370030"/>
            <a:ext cx="609487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Clearly define object composition</a:t>
            </a:r>
          </a:p>
          <a:p>
            <a:endParaRPr lang="en-US" sz="4000" dirty="0"/>
          </a:p>
          <a:p>
            <a:r>
              <a:rPr lang="en-US" sz="4000" dirty="0"/>
              <a:t>Turn binary functions into n-</a:t>
            </a:r>
            <a:r>
              <a:rPr lang="en-US" sz="4000" dirty="0" err="1"/>
              <a:t>ary</a:t>
            </a:r>
            <a:r>
              <a:rPr lang="en-US" sz="4000" dirty="0"/>
              <a:t> functions</a:t>
            </a:r>
          </a:p>
          <a:p>
            <a:endParaRPr lang="en-US" sz="4000" dirty="0"/>
          </a:p>
          <a:p>
            <a:r>
              <a:rPr lang="en-US" sz="4000" dirty="0"/>
              <a:t>Unlock parallelism</a:t>
            </a:r>
          </a:p>
          <a:p>
            <a:endParaRPr lang="en-US" sz="4000" dirty="0"/>
          </a:p>
        </p:txBody>
      </p:sp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33EE6730-193C-4688-BF13-47F702C574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86"/>
          <a:stretch/>
        </p:blipFill>
        <p:spPr bwMode="auto">
          <a:xfrm>
            <a:off x="0" y="0"/>
            <a:ext cx="46346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F756F9-3F51-4F38-B46D-153452DB2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0847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D8B09F-DABC-4552-892E-94586287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1D6B6-56DF-462E-ADA9-96A204C05C22}"/>
              </a:ext>
            </a:extLst>
          </p:cNvPr>
          <p:cNvSpPr txBox="1"/>
          <p:nvPr/>
        </p:nvSpPr>
        <p:spPr>
          <a:xfrm>
            <a:off x="834571" y="2612572"/>
            <a:ext cx="108276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6793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D8B09F-DABC-4552-892E-94586287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1D6B6-56DF-462E-ADA9-96A204C05C22}"/>
              </a:ext>
            </a:extLst>
          </p:cNvPr>
          <p:cNvSpPr txBox="1"/>
          <p:nvPr/>
        </p:nvSpPr>
        <p:spPr>
          <a:xfrm>
            <a:off x="834571" y="2612572"/>
            <a:ext cx="1082765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sv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1185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D8B09F-DABC-4552-892E-94586287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1D6B6-56DF-462E-ADA9-96A204C05C22}"/>
              </a:ext>
            </a:extLst>
          </p:cNvPr>
          <p:cNvSpPr txBox="1"/>
          <p:nvPr/>
        </p:nvSpPr>
        <p:spPr>
          <a:xfrm>
            <a:off x="834571" y="2612572"/>
            <a:ext cx="108276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&gt;;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sv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-&gt; </a:t>
            </a:r>
            <a:r>
              <a:rPr lang="en-US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61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0E1C95-766C-4B22-A47D-18FD3BBBF44D}"/>
              </a:ext>
            </a:extLst>
          </p:cNvPr>
          <p:cNvSpPr txBox="1"/>
          <p:nvPr/>
        </p:nvSpPr>
        <p:spPr>
          <a:xfrm>
            <a:off x="1662545" y="2228658"/>
            <a:ext cx="933853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::vector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v{ 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3 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product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(v),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multiplies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&lt;&gt;());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US" sz="2800" dirty="0"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F23CCF-6BE4-40F3-BD20-B34566FF6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65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</p:txBody>
      </p:sp>
    </p:spTree>
    <p:extLst>
      <p:ext uri="{BB962C8B-B14F-4D97-AF65-F5344CB8AC3E}">
        <p14:creationId xmlns:p14="http://schemas.microsoft.com/office/powerpoint/2010/main" val="1331621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transform_reduce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GB" sz="2400" dirty="0">
                <a:solidFill>
                  <a:srgbClr val="FFFFFF"/>
                </a:solidFill>
                <a:latin typeface="Consolas" panose="020B0609020204030204" pitchFamily="49" charset="0"/>
              </a:rPr>
              <a:t>							       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string,</a:t>
            </a:r>
            <a:r>
              <a:rPr lang="en-GB" sz="2400" b="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{},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492017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transform_reduce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GB" sz="2400" dirty="0">
                <a:solidFill>
                  <a:srgbClr val="FFFFFF"/>
                </a:solidFill>
                <a:latin typeface="Consolas" panose="020B0609020204030204" pitchFamily="49" charset="0"/>
              </a:rPr>
              <a:t>							       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string,</a:t>
            </a:r>
            <a:r>
              <a:rPr lang="en-GB" sz="2400" b="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{},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7260189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transform_reduce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GB" sz="2400" dirty="0">
                <a:solidFill>
                  <a:srgbClr val="FFFFFF"/>
                </a:solidFill>
                <a:latin typeface="Consolas" panose="020B0609020204030204" pitchFamily="49" charset="0"/>
              </a:rPr>
              <a:t>							       </a:t>
            </a:r>
            <a:r>
              <a:rPr lang="en-GB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  <a:r>
              <a:rPr lang="en-GB" sz="2400" b="1" u="sng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string,</a:t>
            </a:r>
            <a:r>
              <a:rPr lang="en-GB" sz="2400" b="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{},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7148963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transform_reduce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GB" sz="2400" dirty="0">
                <a:solidFill>
                  <a:srgbClr val="FFFFFF"/>
                </a:solidFill>
                <a:latin typeface="Consolas" panose="020B0609020204030204" pitchFamily="49" charset="0"/>
              </a:rPr>
              <a:t>							       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GB" sz="24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2400" b="1" u="sng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string,</a:t>
            </a:r>
            <a:r>
              <a:rPr lang="en-GB" sz="2400" b="1" u="sng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GB" sz="24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{},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7434522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B11F8C-5869-4DAD-8784-E45DC81B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5F6F-42C3-4F26-A0EC-508DCE6BF8FC}"/>
              </a:ext>
            </a:extLst>
          </p:cNvPr>
          <p:cNvSpPr txBox="1"/>
          <p:nvPr/>
        </p:nvSpPr>
        <p:spPr>
          <a:xfrm>
            <a:off x="0" y="2242457"/>
            <a:ext cx="1193074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text;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chunked </a:t>
            </a:r>
            <a:r>
              <a:rPr lang="en-GB" sz="24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chunk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(text, </a:t>
            </a:r>
            <a:r>
              <a:rPr lang="en-GB" sz="24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n_machines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4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transform_reduce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distributed_system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GB" sz="2400" dirty="0">
                <a:solidFill>
                  <a:srgbClr val="FFFFFF"/>
                </a:solidFill>
                <a:latin typeface="Consolas" panose="020B0609020204030204" pitchFamily="49" charset="0"/>
              </a:rPr>
              <a:t>							       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  <a:r>
              <a:rPr lang="en-GB" sz="24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(chunked),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unordered_map</a:t>
            </a:r>
            <a:r>
              <a:rPr lang="en-GB" sz="24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240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GB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GB" sz="240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string,</a:t>
            </a:r>
            <a:r>
              <a:rPr lang="en-GB" sz="2400" dirty="0" err="1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long</a:t>
            </a:r>
            <a:r>
              <a:rPr lang="en-GB" sz="24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GB" sz="24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{}, </a:t>
            </a:r>
          </a:p>
          <a:p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</a:t>
            </a:r>
            <a:r>
              <a:rPr lang="en-GB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400" b="1" u="sng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400" b="1" u="sng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count_words</a:t>
            </a:r>
            <a:r>
              <a:rPr lang="en-GB" sz="24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9814239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414207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1734364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8482315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87205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ABFBAB-BF6E-4BE1-8446-4F0A6871A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37" y="741477"/>
            <a:ext cx="9994319" cy="611652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44DD44-4778-4341-8F46-DED64402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55689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7300792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095829" y="1397246"/>
            <a:ext cx="104251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b="1" u="sng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800006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110345" y="976330"/>
            <a:ext cx="1042511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::plus&lt;&gt;&gt;</a:t>
            </a:r>
            <a:endParaRPr lang="en-GB" sz="2800" b="0" dirty="0">
              <a:solidFill>
                <a:srgbClr val="EBBB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86633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110345" y="976330"/>
            <a:ext cx="1042511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::plus&lt;&gt;&gt;</a:t>
            </a:r>
            <a:endParaRPr lang="en-GB" sz="2800" b="0" dirty="0">
              <a:solidFill>
                <a:srgbClr val="EBBB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{})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83442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110345" y="976330"/>
            <a:ext cx="10425111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::plus&lt;&gt;&gt;</a:t>
            </a:r>
            <a:endParaRPr lang="en-GB" sz="2800" b="0" dirty="0">
              <a:solidFill>
                <a:srgbClr val="EBBB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{}) {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v;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};	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9212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110345" y="976330"/>
            <a:ext cx="10425111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::plus&lt;&gt;&gt;</a:t>
            </a:r>
            <a:endParaRPr lang="en-GB" sz="2800" b="0" dirty="0">
              <a:solidFill>
                <a:srgbClr val="EBBB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{}) {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word_count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};	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405401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925FD9-942E-4C48-9FB3-CEAAE2A9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6AEAC-030A-4074-92BB-6173988989FB}"/>
              </a:ext>
            </a:extLst>
          </p:cNvPr>
          <p:cNvSpPr txBox="1"/>
          <p:nvPr/>
        </p:nvSpPr>
        <p:spPr>
          <a:xfrm>
            <a:off x="1110345" y="976330"/>
            <a:ext cx="10425111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::plus&lt;&gt;&gt;</a:t>
            </a:r>
            <a:endParaRPr lang="en-GB" sz="2800" b="0" dirty="0">
              <a:solidFill>
                <a:srgbClr val="EBBB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map_merger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{}) {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 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 </a:t>
            </a:r>
            <a:r>
              <a:rPr lang="en-US" sz="2800" b="0" dirty="0" err="1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k,v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: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rhs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(k))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 </a:t>
            </a:r>
            <a:r>
              <a:rPr lang="en-GB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binop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[k],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    </a:t>
            </a:r>
            <a:r>
              <a:rPr lang="en-GB" sz="2800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emplace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(k, v);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}</a:t>
            </a: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    </a:t>
            </a:r>
            <a:r>
              <a:rPr lang="en-GB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lhs</a:t>
            </a:r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sz="2800" dirty="0">
                <a:solidFill>
                  <a:srgbClr val="FFFFFF"/>
                </a:solidFill>
                <a:latin typeface="Consolas" panose="020B0609020204030204" pitchFamily="49" charset="0"/>
              </a:rPr>
              <a:t>    };	</a:t>
            </a:r>
            <a:endParaRPr lang="en-GB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38366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298891-A684-4878-A95F-3C0BC8B21FDD}"/>
              </a:ext>
            </a:extLst>
          </p:cNvPr>
          <p:cNvSpPr txBox="1"/>
          <p:nvPr/>
        </p:nvSpPr>
        <p:spPr>
          <a:xfrm>
            <a:off x="3183622" y="1166842"/>
            <a:ext cx="691672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is;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accumulate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 </a:t>
            </a:r>
          </a:p>
          <a:p>
            <a:r>
              <a:rPr lang="en-US" sz="3200" dirty="0">
                <a:solidFill>
                  <a:srgbClr val="FFFFFF"/>
                </a:solidFill>
                <a:latin typeface="Consolas" panose="020B0609020204030204" pitchFamily="49" charset="0"/>
              </a:rPr>
              <a:t>    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(is),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(is),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[](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){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a,b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});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F3A2CE-5ACB-4B30-8BEF-A4C92A2B8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65931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298891-A684-4878-A95F-3C0BC8B21FDD}"/>
              </a:ext>
            </a:extLst>
          </p:cNvPr>
          <p:cNvSpPr txBox="1"/>
          <p:nvPr/>
        </p:nvSpPr>
        <p:spPr>
          <a:xfrm>
            <a:off x="3183622" y="1166842"/>
            <a:ext cx="582475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is;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max_element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(is), </a:t>
            </a:r>
            <a:r>
              <a:rPr lang="en-US" sz="3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(is));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982364-18D2-4C2F-A266-D44065A4A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93124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298891-A684-4878-A95F-3C0BC8B21FDD}"/>
              </a:ext>
            </a:extLst>
          </p:cNvPr>
          <p:cNvSpPr txBox="1"/>
          <p:nvPr/>
        </p:nvSpPr>
        <p:spPr>
          <a:xfrm>
            <a:off x="1809226" y="1413063"/>
            <a:ext cx="857354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presenter;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::string title;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chrono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utc_time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start_time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chrono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::minutes duration;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sessions;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5DB5BE-61A7-4206-95F8-1778B0F0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375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842FB2-5336-434C-8AAA-7E09EDB5A423}"/>
              </a:ext>
            </a:extLst>
          </p:cNvPr>
          <p:cNvSpPr txBox="1"/>
          <p:nvPr/>
        </p:nvSpPr>
        <p:spPr>
          <a:xfrm>
            <a:off x="1847272" y="2782669"/>
            <a:ext cx="83034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</a:rPr>
              <a:t>{1, 2, 3, 4, 5, 6, 7, 8, 9, 10}</a:t>
            </a:r>
            <a:endParaRPr lang="en-US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30827E-BA59-4B4D-98D4-11607291D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02916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229B599-F352-4E5C-BBA4-39F13479A3E7}"/>
              </a:ext>
            </a:extLst>
          </p:cNvPr>
          <p:cNvSpPr txBox="1"/>
          <p:nvPr/>
        </p:nvSpPr>
        <p:spPr>
          <a:xfrm>
            <a:off x="1027444" y="1919124"/>
            <a:ext cx="1103057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order_by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max_element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(sessions, </a:t>
            </a:r>
            <a:r>
              <a:rPr lang="en-US" sz="28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order_by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::presenter));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39A34D-911B-48A8-A7C8-AAA3D82BE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03525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it-IT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A5B622-9CCB-4625-945F-890D7362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6120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(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it-IT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it-IT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777ECB-9ACC-40CE-93B3-E7615BAB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96652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(a, b);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                                     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D90237-027B-4D09-8262-3A2FCEC0A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2125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(a, b);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weak_ordering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::equivalent)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16DD13-B994-4E59-A0A1-FF57A3D13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64374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(a, b);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weak_ordering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::equivalent)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86D980-B04F-4F2B-9372-F913D3BCB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8077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375794" y="1228397"/>
            <a:ext cx="1153486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operator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|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f1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(a, b);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res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weak_ordering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::equivalent) {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res;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f2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(a, b);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};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ED5651-FD8F-4EA7-801F-454F7F580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327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3943A50-408E-4D80-99F0-A04EA0584632}"/>
              </a:ext>
            </a:extLst>
          </p:cNvPr>
          <p:cNvSpPr txBox="1"/>
          <p:nvPr/>
        </p:nvSpPr>
        <p:spPr>
          <a:xfrm>
            <a:off x="1806079" y="1799087"/>
            <a:ext cx="857984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sessions;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max_element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(sessions, 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order_by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::presenter) 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order_by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3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::title));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DEAA04-E7F3-476F-8E52-8A8C3C6F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6947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6C7BA-AF06-4611-9397-B722C016B330}"/>
              </a:ext>
            </a:extLst>
          </p:cNvPr>
          <p:cNvSpPr txBox="1"/>
          <p:nvPr/>
        </p:nvSpPr>
        <p:spPr>
          <a:xfrm>
            <a:off x="1812021" y="2736502"/>
            <a:ext cx="1153486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ordering_identity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[] (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sz="28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weak_ordering</a:t>
            </a:r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::equivalent; </a:t>
            </a:r>
          </a:p>
          <a:p>
            <a: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sz="2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2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72CDA2-A388-4E11-9A5A-854D4BE6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3499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4DA3BF-F096-438D-A7AA-9F6FA0BD0C13}"/>
              </a:ext>
            </a:extLst>
          </p:cNvPr>
          <p:cNvSpPr txBox="1"/>
          <p:nvPr/>
        </p:nvSpPr>
        <p:spPr>
          <a:xfrm>
            <a:off x="1401511" y="2644170"/>
            <a:ext cx="982766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compose_orderings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... </a:t>
            </a:r>
            <a:r>
              <a:rPr lang="en-US" sz="3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(fs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... </a:t>
            </a:r>
            <a:r>
              <a:rPr lang="en-US" sz="32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ordering_identity</a:t>
            </a:r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sz="3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sz="3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1AF263-FE79-4A7F-84A6-C3352D6B6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7208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D540AA4AF83542AFB6BD762472323E" ma:contentTypeVersion="10" ma:contentTypeDescription="Create a new document." ma:contentTypeScope="" ma:versionID="add19dab6588ae110f2af3599896c4d2">
  <xsd:schema xmlns:xsd="http://www.w3.org/2001/XMLSchema" xmlns:xs="http://www.w3.org/2001/XMLSchema" xmlns:p="http://schemas.microsoft.com/office/2006/metadata/properties" xmlns:ns1="http://schemas.microsoft.com/sharepoint/v3" xmlns:ns3="6e97611c-5c3e-488b-83c7-d1c116498c4c" xmlns:ns4="f570eaf8-d664-40f1-beef-da5ff97352e2" targetNamespace="http://schemas.microsoft.com/office/2006/metadata/properties" ma:root="true" ma:fieldsID="b860a60a5bce58037ac8611a4d3224f8" ns1:_="" ns3:_="" ns4:_="">
    <xsd:import namespace="http://schemas.microsoft.com/sharepoint/v3"/>
    <xsd:import namespace="6e97611c-5c3e-488b-83c7-d1c116498c4c"/>
    <xsd:import namespace="f570eaf8-d664-40f1-beef-da5ff97352e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97611c-5c3e-488b-83c7-d1c116498c4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0eaf8-d664-40f1-beef-da5ff97352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E1C6FE44-BD72-4BDA-8A36-396A99C9D2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B42DD-234C-4A3E-87E3-0F8E1C1707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e97611c-5c3e-488b-83c7-d1c116498c4c"/>
    <ds:schemaRef ds:uri="f570eaf8-d664-40f1-beef-da5ff97352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6058B4-5DB7-4374-A19B-8A281F8808E7}">
  <ds:schemaRefs>
    <ds:schemaRef ds:uri="http://purl.org/dc/dcmitype/"/>
    <ds:schemaRef ds:uri="http://www.w3.org/XML/1998/namespace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f570eaf8-d664-40f1-beef-da5ff97352e2"/>
    <ds:schemaRef ds:uri="http://schemas.microsoft.com/office/infopath/2007/PartnerControls"/>
    <ds:schemaRef ds:uri="6e97611c-5c3e-488b-83c7-d1c116498c4c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10024</Words>
  <Application>Microsoft Office PowerPoint</Application>
  <PresentationFormat>Widescreen</PresentationFormat>
  <Paragraphs>1148</Paragraphs>
  <Slides>191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191</vt:i4>
      </vt:variant>
    </vt:vector>
  </HeadingPairs>
  <TitlesOfParts>
    <vt:vector size="198" baseType="lpstr">
      <vt:lpstr>Arial</vt:lpstr>
      <vt:lpstr>Calibri</vt:lpstr>
      <vt:lpstr>Century Gothic</vt:lpstr>
      <vt:lpstr>Consolas</vt:lpstr>
      <vt:lpstr>Impact</vt:lpstr>
      <vt:lpstr>Wingdings 3</vt:lpstr>
      <vt:lpstr>Ion</vt:lpstr>
      <vt:lpstr>Building an Intuition for Composition</vt:lpstr>
      <vt:lpstr>I am bad at maths</vt:lpstr>
      <vt:lpstr>PowerPoint Presentation</vt:lpstr>
      <vt:lpstr>PowerPoint Presentation</vt:lpstr>
      <vt:lpstr>std::accumulate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Fold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Special element of a set which does not change the other input to a binary operator.</vt:lpstr>
      <vt:lpstr>0</vt:lpstr>
      <vt:lpstr>0</vt:lpstr>
      <vt:lpstr>1</vt:lpstr>
      <vt:lpstr>1</vt:lpstr>
      <vt:lpstr>“”</vt:lpstr>
      <vt:lpstr>Empty set</vt:lpstr>
      <vt:lpstr>true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operator where the grouping of operands does not matter.</vt:lpstr>
      <vt:lpstr>(a * b) * c = a * (b * c)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Monoids in Statistics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Functor Laws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Ranges in C++ are functors</vt:lpstr>
      <vt:lpstr>Is this type a range?  Does it expose anything which is a range?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Monad Laws</vt:lpstr>
      <vt:lpstr>Monad Laws</vt:lpstr>
      <vt:lpstr>PowerPoint Presentation</vt:lpstr>
      <vt:lpstr>PowerPoint Presentation</vt:lpstr>
      <vt:lpstr>Coroutines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Static Exceptions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Building an Intuition for Composition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an Intuition for Composition</dc:title>
  <dc:creator>Sy Brand</dc:creator>
  <cp:lastModifiedBy>Sy Brand</cp:lastModifiedBy>
  <cp:revision>3</cp:revision>
  <dcterms:created xsi:type="dcterms:W3CDTF">2020-09-15T13:58:13Z</dcterms:created>
  <dcterms:modified xsi:type="dcterms:W3CDTF">2020-11-13T14:52:52Z</dcterms:modified>
</cp:coreProperties>
</file>

<file path=docProps/thumbnail.jpeg>
</file>